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3" r:id="rId1"/>
    <p:sldMasterId id="2147483792" r:id="rId2"/>
    <p:sldMasterId id="2147483810" r:id="rId3"/>
  </p:sldMasterIdLst>
  <p:notesMasterIdLst>
    <p:notesMasterId r:id="rId11"/>
  </p:notesMasterIdLst>
  <p:sldIdLst>
    <p:sldId id="256" r:id="rId4"/>
    <p:sldId id="257" r:id="rId5"/>
    <p:sldId id="259" r:id="rId6"/>
    <p:sldId id="260" r:id="rId7"/>
    <p:sldId id="261" r:id="rId8"/>
    <p:sldId id="262" r:id="rId9"/>
    <p:sldId id="263" r:id="rId10"/>
  </p:sldIdLst>
  <p:sldSz cx="12192000" cy="6858000"/>
  <p:notesSz cx="6858000" cy="9144000"/>
  <p:defaultTextStyle>
    <a:defPPr>
      <a:defRPr lang="ro-R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598" autoAdjust="0"/>
  </p:normalViewPr>
  <p:slideViewPr>
    <p:cSldViewPr snapToGrid="0">
      <p:cViewPr varScale="1">
        <p:scale>
          <a:sx n="81" d="100"/>
          <a:sy n="81" d="100"/>
        </p:scale>
        <p:origin x="7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tableStyles" Target="tableStyle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theme" Target="theme/theme1.xml"/></Relationships>
</file>

<file path=ppt/media/image1.jpeg>
</file>

<file path=ppt/media/image10.png>
</file>

<file path=ppt/media/image11.jp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ubstituent ante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o-RO" dirty="0"/>
          </a:p>
        </p:txBody>
      </p:sp>
      <p:sp>
        <p:nvSpPr>
          <p:cNvPr id="3" name="Substituent dată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9700C8-964C-43B5-B9A5-4C70EEB83FF4}" type="datetimeFigureOut">
              <a:rPr lang="ro-RO" smtClean="0"/>
              <a:t>16.01.2023</a:t>
            </a:fld>
            <a:endParaRPr lang="ro-RO" dirty="0"/>
          </a:p>
        </p:txBody>
      </p:sp>
      <p:sp>
        <p:nvSpPr>
          <p:cNvPr id="4" name="Substituent imagine diapozitiv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o-RO" dirty="0"/>
          </a:p>
        </p:txBody>
      </p:sp>
      <p:sp>
        <p:nvSpPr>
          <p:cNvPr id="5" name="Substituent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p>
        </p:txBody>
      </p:sp>
      <p:sp>
        <p:nvSpPr>
          <p:cNvPr id="6" name="Substituent subsol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o-RO" dirty="0"/>
          </a:p>
        </p:txBody>
      </p:sp>
      <p:sp>
        <p:nvSpPr>
          <p:cNvPr id="7" name="Substituent număr diapozitiv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17CBFF-B0EB-4F23-B499-8ADA9AF7A518}" type="slidenum">
              <a:rPr lang="ro-RO" smtClean="0"/>
              <a:t>‹#›</a:t>
            </a:fld>
            <a:endParaRPr lang="ro-RO" dirty="0"/>
          </a:p>
        </p:txBody>
      </p:sp>
    </p:spTree>
    <p:extLst>
      <p:ext uri="{BB962C8B-B14F-4D97-AF65-F5344CB8AC3E}">
        <p14:creationId xmlns:p14="http://schemas.microsoft.com/office/powerpoint/2010/main" val="325084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10" name="Freeform 6" title="Page Number Shape">
            <a:extLst>
              <a:ext uri="{FF2B5EF4-FFF2-40B4-BE49-F238E27FC236}">
                <a16:creationId xmlns:a16="http://schemas.microsoft.com/office/drawing/2014/main" id="{DD4C4B28-6B4B-4445-8535-F516D74E4AA9}"/>
              </a:ext>
            </a:extLst>
          </p:cNvPr>
          <p:cNvSpPr/>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dirty="0"/>
          </a:p>
        </p:txBody>
      </p:sp>
      <p:cxnSp>
        <p:nvCxnSpPr>
          <p:cNvPr id="12" name="Straight Connector 11" title="Verticle Rule Line">
            <a:extLst>
              <a:ext uri="{FF2B5EF4-FFF2-40B4-BE49-F238E27FC236}">
                <a16:creationId xmlns:a16="http://schemas.microsoft.com/office/drawing/2014/main" id="{0CB1C732-7193-4253-8746-850D090A6B4E}"/>
              </a:ext>
            </a:extLst>
          </p:cNvPr>
          <p:cNvCxnSpPr>
            <a:cxnSpLocks/>
          </p:cNvCxnSpPr>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03AA199-952B-427F-A5BE-B97D25FD0733}"/>
              </a:ext>
            </a:extLst>
          </p:cNvPr>
          <p:cNvSpPr>
            <a:spLocks noGrp="1"/>
          </p:cNvSpPr>
          <p:nvPr>
            <p:ph type="ctrTitle"/>
          </p:nvPr>
        </p:nvSpPr>
        <p:spPr>
          <a:xfrm>
            <a:off x="1078992" y="1143000"/>
            <a:ext cx="6720840" cy="3730752"/>
          </a:xfrm>
        </p:spPr>
        <p:txBody>
          <a:bodyPr anchor="t">
            <a:normAutofit/>
          </a:bodyPr>
          <a:lstStyle>
            <a:lvl1pPr algn="l">
              <a:defRPr sz="72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A1AA393-A876-475F-A05B-1CCAB6C1F089}"/>
              </a:ext>
            </a:extLst>
          </p:cNvPr>
          <p:cNvSpPr>
            <a:spLocks noGrp="1"/>
          </p:cNvSpPr>
          <p:nvPr>
            <p:ph type="subTitle" idx="1"/>
          </p:nvPr>
        </p:nvSpPr>
        <p:spPr>
          <a:xfrm>
            <a:off x="1078992" y="5010912"/>
            <a:ext cx="6720840" cy="704088"/>
          </a:xfrm>
        </p:spPr>
        <p:txBody>
          <a:bodyPr>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3395621-D631-4F31-AEEF-C8574E507372}"/>
              </a:ext>
            </a:extLst>
          </p:cNvPr>
          <p:cNvSpPr>
            <a:spLocks noGrp="1"/>
          </p:cNvSpPr>
          <p:nvPr>
            <p:ph type="dt" sz="half" idx="10"/>
          </p:nvPr>
        </p:nvSpPr>
        <p:spPr>
          <a:xfrm>
            <a:off x="8286356" y="6007608"/>
            <a:ext cx="3143643" cy="365125"/>
          </a:xfrm>
        </p:spPr>
        <p:txBody>
          <a:bodyPr/>
          <a:lstStyle/>
          <a:p>
            <a:fld id="{4F131E71-169C-4E8E-8FC2-C0D8A9116793}" type="datetime1">
              <a:rPr lang="ro-RO" smtClean="0"/>
              <a:t>16.01.2023</a:t>
            </a:fld>
            <a:endParaRPr lang="en-US" dirty="0"/>
          </a:p>
        </p:txBody>
      </p:sp>
      <p:sp>
        <p:nvSpPr>
          <p:cNvPr id="5" name="Footer Placeholder 4">
            <a:extLst>
              <a:ext uri="{FF2B5EF4-FFF2-40B4-BE49-F238E27FC236}">
                <a16:creationId xmlns:a16="http://schemas.microsoft.com/office/drawing/2014/main" id="{305EE125-77AD-4E23-AFB7-C5CFDEACACF1}"/>
              </a:ext>
            </a:extLst>
          </p:cNvPr>
          <p:cNvSpPr>
            <a:spLocks noGrp="1"/>
          </p:cNvSpPr>
          <p:nvPr>
            <p:ph type="ftr" sz="quarter" idx="11"/>
          </p:nvPr>
        </p:nvSpPr>
        <p:spPr>
          <a:xfrm>
            <a:off x="1078991" y="6007608"/>
            <a:ext cx="6720837" cy="365125"/>
          </a:xfrm>
        </p:spPr>
        <p:txBody>
          <a:bodyPr/>
          <a:lstStyle/>
          <a:p>
            <a:endParaRPr lang="en-US" dirty="0"/>
          </a:p>
        </p:txBody>
      </p:sp>
      <p:sp>
        <p:nvSpPr>
          <p:cNvPr id="6" name="Slide Number Placeholder 5">
            <a:extLst>
              <a:ext uri="{FF2B5EF4-FFF2-40B4-BE49-F238E27FC236}">
                <a16:creationId xmlns:a16="http://schemas.microsoft.com/office/drawing/2014/main" id="{DC569682-B530-4F52-87B9-39464A0930B3}"/>
              </a:ext>
            </a:extLst>
          </p:cNvPr>
          <p:cNvSpPr>
            <a:spLocks noGrp="1"/>
          </p:cNvSpPr>
          <p:nvPr>
            <p:ph type="sldNum" sz="quarter" idx="12"/>
          </p:nvPr>
        </p:nvSpPr>
        <p:spPr/>
        <p:txBody>
          <a:bodyPr/>
          <a:lstStyle>
            <a:lvl1pPr algn="ctr">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99188569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59FCF-ACDF-495D-ACFA-15FCAC9EAE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3786E3-AB17-427E-8EF8-7FCB671A11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33B4E9-7A16-448C-8BE6-B14941A34857}"/>
              </a:ext>
            </a:extLst>
          </p:cNvPr>
          <p:cNvSpPr>
            <a:spLocks noGrp="1"/>
          </p:cNvSpPr>
          <p:nvPr>
            <p:ph type="dt" sz="half" idx="10"/>
          </p:nvPr>
        </p:nvSpPr>
        <p:spPr/>
        <p:txBody>
          <a:bodyPr/>
          <a:lstStyle/>
          <a:p>
            <a:pPr algn="r"/>
            <a:fld id="{2C2FFFED-BEA2-4D9C-8AE7-2240235867C6}" type="datetime1">
              <a:rPr lang="ro-RO" smtClean="0"/>
              <a:t>16.01.2023</a:t>
            </a:fld>
            <a:endParaRPr lang="en-US" dirty="0"/>
          </a:p>
        </p:txBody>
      </p:sp>
      <p:sp>
        <p:nvSpPr>
          <p:cNvPr id="8" name="Footer Placeholder 7">
            <a:extLst>
              <a:ext uri="{FF2B5EF4-FFF2-40B4-BE49-F238E27FC236}">
                <a16:creationId xmlns:a16="http://schemas.microsoft.com/office/drawing/2014/main" id="{579212F5-5835-49FF-836F-5E3008A0EDB1}"/>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DE9D492B-E5EE-4D24-A087-57D739CFACE8}"/>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388967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1E395-94BD-4E79-8E42-9CD4EB33CA60}"/>
              </a:ext>
            </a:extLst>
          </p:cNvPr>
          <p:cNvSpPr>
            <a:spLocks noGrp="1"/>
          </p:cNvSpPr>
          <p:nvPr>
            <p:ph type="title" orient="vert"/>
          </p:nvPr>
        </p:nvSpPr>
        <p:spPr>
          <a:xfrm>
            <a:off x="8475542" y="758952"/>
            <a:ext cx="2954458" cy="4986002"/>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79AA8A4-66BC-4E80-ABE3-F533F82B88CA}"/>
              </a:ext>
            </a:extLst>
          </p:cNvPr>
          <p:cNvSpPr>
            <a:spLocks noGrp="1"/>
          </p:cNvSpPr>
          <p:nvPr>
            <p:ph type="body" orient="vert" idx="1"/>
          </p:nvPr>
        </p:nvSpPr>
        <p:spPr>
          <a:xfrm>
            <a:off x="758952" y="758952"/>
            <a:ext cx="7407586" cy="498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DDA4EA6-6A1A-48ED-9D79-A438561C7E79}"/>
              </a:ext>
            </a:extLst>
          </p:cNvPr>
          <p:cNvSpPr>
            <a:spLocks noGrp="1"/>
          </p:cNvSpPr>
          <p:nvPr>
            <p:ph type="dt" sz="half" idx="10"/>
          </p:nvPr>
        </p:nvSpPr>
        <p:spPr/>
        <p:txBody>
          <a:bodyPr/>
          <a:lstStyle/>
          <a:p>
            <a:pPr algn="r"/>
            <a:fld id="{C06E50DD-697A-4F40-9A2D-DEE2C08C4C86}" type="datetime1">
              <a:rPr lang="ro-RO" smtClean="0"/>
              <a:t>16.01.2023</a:t>
            </a:fld>
            <a:endParaRPr lang="en-US" dirty="0"/>
          </a:p>
        </p:txBody>
      </p:sp>
      <p:sp>
        <p:nvSpPr>
          <p:cNvPr id="8" name="Footer Placeholder 7">
            <a:extLst>
              <a:ext uri="{FF2B5EF4-FFF2-40B4-BE49-F238E27FC236}">
                <a16:creationId xmlns:a16="http://schemas.microsoft.com/office/drawing/2014/main" id="{F049B2BA-9250-4EBF-8820-10BDA5C1C62B}"/>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1F914475-55F3-4C46-BAE2-E4D93E9E3781}"/>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7600996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zitiv titlu">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ro-RO"/>
              <a:t>Faceți clic pentru a edita stilul de titlu coordonator</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o-RO"/>
              <a:t>Faceți clic pentru a edita stilul de subtitlu coordonator</a:t>
            </a:r>
            <a:endParaRPr lang="en-US" dirty="0"/>
          </a:p>
        </p:txBody>
      </p:sp>
      <p:sp>
        <p:nvSpPr>
          <p:cNvPr id="4" name="Date Placeholder 3"/>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206742159"/>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u și conțin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a:t>Faceți clic pentru a edita stilul de titlu coordonator</a:t>
            </a:r>
            <a:endParaRPr lang="en-US" dirty="0"/>
          </a:p>
        </p:txBody>
      </p:sp>
      <p:sp>
        <p:nvSpPr>
          <p:cNvPr id="3" name="Content Placeholder 2"/>
          <p:cNvSpPr>
            <a:spLocks noGrp="1"/>
          </p:cNvSpPr>
          <p:nvPr>
            <p:ph idx="1"/>
          </p:nvPr>
        </p:nvSpPr>
        <p:spPr/>
        <p:txBody>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314405504"/>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Antet secțiune">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ro-RO"/>
              <a:t>Faceți clic pentru a edita stilul de titlu coordonator</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o-RO"/>
              <a:t>Faceţi clic pentru a edita Master stiluri text</a:t>
            </a:r>
          </a:p>
        </p:txBody>
      </p:sp>
      <p:sp>
        <p:nvSpPr>
          <p:cNvPr id="4" name="Date Placeholder 3"/>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925040240"/>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uă tipuri de conțin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a:t>Faceți clic pentru a edita stilul de titlu coordonator</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802264493"/>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ție">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ro-RO"/>
              <a:t>Faceți clic pentru a edita stilul de titlu coordonator</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7" name="Date Placeholder 6"/>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8" name="Footer Placeholder 7"/>
          <p:cNvSpPr>
            <a:spLocks noGrp="1"/>
          </p:cNvSpPr>
          <p:nvPr>
            <p:ph type="ftr" sz="quarter" idx="11"/>
          </p:nvPr>
        </p:nvSpPr>
        <p:spPr/>
        <p:txBody>
          <a:bodyPr/>
          <a:lstStyle/>
          <a:p>
            <a:pPr algn="l"/>
            <a:endParaRPr lang="en-US" dirty="0"/>
          </a:p>
        </p:txBody>
      </p:sp>
      <p:sp>
        <p:nvSpPr>
          <p:cNvPr id="9" name="Slide Number Placeholder 8"/>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855492249"/>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Doar titl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a:t>Faceți clic pentru a edita stilul de titlu coordonator</a:t>
            </a:r>
            <a:endParaRPr lang="en-US" dirty="0"/>
          </a:p>
        </p:txBody>
      </p:sp>
      <p:sp>
        <p:nvSpPr>
          <p:cNvPr id="3" name="Date Placeholder 2"/>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4" name="Footer Placeholder 3"/>
          <p:cNvSpPr>
            <a:spLocks noGrp="1"/>
          </p:cNvSpPr>
          <p:nvPr>
            <p:ph type="ftr" sz="quarter" idx="11"/>
          </p:nvPr>
        </p:nvSpPr>
        <p:spPr/>
        <p:txBody>
          <a:bodyPr/>
          <a:lstStyle/>
          <a:p>
            <a:pPr algn="l"/>
            <a:endParaRPr lang="en-US" dirty="0"/>
          </a:p>
        </p:txBody>
      </p:sp>
      <p:sp>
        <p:nvSpPr>
          <p:cNvPr id="5" name="Slide Number Placeholder 4"/>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65182332"/>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Necompletat">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3" name="Footer Placeholder 2"/>
          <p:cNvSpPr>
            <a:spLocks noGrp="1"/>
          </p:cNvSpPr>
          <p:nvPr>
            <p:ph type="ftr" sz="quarter" idx="11"/>
          </p:nvPr>
        </p:nvSpPr>
        <p:spPr/>
        <p:txBody>
          <a:bodyPr/>
          <a:lstStyle/>
          <a:p>
            <a:pPr algn="l"/>
            <a:endParaRPr lang="en-US" dirty="0"/>
          </a:p>
        </p:txBody>
      </p:sp>
      <p:sp>
        <p:nvSpPr>
          <p:cNvPr id="4" name="Slide Number Placeholder 3"/>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771894683"/>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ținut cu legendă">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ro-RO"/>
              <a:t>Faceți clic pentru a edita stilul de titlu coordonator</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938688067"/>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51BD-5252-4168-A69E-C6864AE297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48EEE-19C9-493B-836D-73B9E4A0B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FA6BFE-11ED-4FB4-9F65-508B5B0F0DD3}"/>
              </a:ext>
            </a:extLst>
          </p:cNvPr>
          <p:cNvSpPr>
            <a:spLocks noGrp="1"/>
          </p:cNvSpPr>
          <p:nvPr>
            <p:ph type="dt" sz="half" idx="10"/>
          </p:nvPr>
        </p:nvSpPr>
        <p:spPr/>
        <p:txBody>
          <a:bodyPr/>
          <a:lstStyle/>
          <a:p>
            <a:pPr algn="r"/>
            <a:fld id="{2EF13587-32C0-4BA3-838A-79BA7C42409C}" type="datetime1">
              <a:rPr lang="ro-RO" smtClean="0"/>
              <a:t>16.01.2023</a:t>
            </a:fld>
            <a:endParaRPr lang="en-US" dirty="0"/>
          </a:p>
        </p:txBody>
      </p:sp>
      <p:sp>
        <p:nvSpPr>
          <p:cNvPr id="8" name="Footer Placeholder 7">
            <a:extLst>
              <a:ext uri="{FF2B5EF4-FFF2-40B4-BE49-F238E27FC236}">
                <a16:creationId xmlns:a16="http://schemas.microsoft.com/office/drawing/2014/main" id="{F90F536E-BEFF-4E0D-B4EC-39DE28C67CC3}"/>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36EE02AF-6FE1-4972-BD48-A82499AD67F6}"/>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5841740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ine cu legendă">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ro-RO"/>
              <a:t>Faceți clic pentru a edita stilul de titlu coordonator</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o-RO" dirty="0"/>
              <a:t>Faceți clic pe pictogramă pentru a adăuga o imagine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886931276"/>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Imagine panoramică cu legendă">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ro-RO"/>
              <a:t>Faceți clic pentru a edita stilul de titlu coordonator</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o-RO" dirty="0"/>
              <a:t>Faceți clic pe pictogramă pentru a adăuga o imagine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641749294"/>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u și legendă">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ro-RO"/>
              <a:t>Faceți clic pentru a edita stilul de titlu coordonator</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548298511"/>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itat cu legendă">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ro-RO"/>
              <a:t>Faceți clic pentru a edita stilul de titlu coordonator</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a:t>Faceţi clic pentru a edita Master stiluri text</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89386237"/>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arte de vizită">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ro-RO"/>
              <a:t>Faceți clic pentru a edita stilul de titlu coordonator</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519833555"/>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oane">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ro-RO"/>
              <a:t>Faceți clic pentru a edita stilul de titlu coordonator</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3" name="Date Placeholder 2"/>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4" name="Footer Placeholder 3"/>
          <p:cNvSpPr>
            <a:spLocks noGrp="1"/>
          </p:cNvSpPr>
          <p:nvPr>
            <p:ph type="ftr" sz="quarter" idx="11"/>
          </p:nvPr>
        </p:nvSpPr>
        <p:spPr/>
        <p:txBody>
          <a:bodyPr/>
          <a:lstStyle/>
          <a:p>
            <a:pPr algn="l"/>
            <a:endParaRPr lang="en-US" dirty="0"/>
          </a:p>
        </p:txBody>
      </p:sp>
      <p:sp>
        <p:nvSpPr>
          <p:cNvPr id="5" name="Slide Number Placeholder 4"/>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981170858"/>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loană cu trei imagini">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ro-RO"/>
              <a:t>Faceți clic pentru a edita stilul de titlu coordonator</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o-RO" dirty="0"/>
              <a:t>Faceți clic pe pictogramă pentru a adăuga o imagine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o-RO" dirty="0"/>
              <a:t>Faceți clic pe pictogramă pentru a adăuga o imagine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o-RO" dirty="0"/>
              <a:t>Faceți clic pe pictogramă pentru a adăuga o imagine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3" name="Date Placeholder 2"/>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4" name="Footer Placeholder 3"/>
          <p:cNvSpPr>
            <a:spLocks noGrp="1"/>
          </p:cNvSpPr>
          <p:nvPr>
            <p:ph type="ftr" sz="quarter" idx="11"/>
          </p:nvPr>
        </p:nvSpPr>
        <p:spPr/>
        <p:txBody>
          <a:bodyPr/>
          <a:lstStyle/>
          <a:p>
            <a:pPr algn="l"/>
            <a:endParaRPr lang="en-US" dirty="0"/>
          </a:p>
        </p:txBody>
      </p:sp>
      <p:sp>
        <p:nvSpPr>
          <p:cNvPr id="5" name="Slide Number Placeholder 4"/>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287427134"/>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ext vertical și titl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a:t>Faceți clic pentru a edita stilul de titlu coordonator</a:t>
            </a:r>
            <a:endParaRPr lang="en-US" dirty="0"/>
          </a:p>
        </p:txBody>
      </p:sp>
      <p:sp>
        <p:nvSpPr>
          <p:cNvPr id="3" name="Vertical Text Placeholder 2"/>
          <p:cNvSpPr>
            <a:spLocks noGrp="1"/>
          </p:cNvSpPr>
          <p:nvPr>
            <p:ph type="body" orient="vert" idx="1"/>
          </p:nvPr>
        </p:nvSpPr>
        <p:spPr/>
        <p:txBody>
          <a:bodyPr vert="eaVert" anchor="t"/>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566851217"/>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Titlu vertical și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ro-RO"/>
              <a:t>Faceți clic pentru a edita stilul de titlu coordonator</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003462754"/>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reserve="1">
  <p:cSld name="Diapozitiv titlu">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ro-RO"/>
              <a:t>Faceți clic pentru a edita stilul de titlu coordonator</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o-RO"/>
              <a:t>Faceți clic pentru a edita stilul de subtitlu coordonator</a:t>
            </a:r>
            <a:endParaRPr lang="en-US" dirty="0"/>
          </a:p>
        </p:txBody>
      </p:sp>
      <p:sp>
        <p:nvSpPr>
          <p:cNvPr id="4" name="Date Placeholder 3"/>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022226683"/>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52EE-D9FC-4E51-9BFF-141F9192339F}"/>
              </a:ext>
            </a:extLst>
          </p:cNvPr>
          <p:cNvSpPr>
            <a:spLocks noGrp="1"/>
          </p:cNvSpPr>
          <p:nvPr>
            <p:ph type="title"/>
          </p:nvPr>
        </p:nvSpPr>
        <p:spPr>
          <a:xfrm>
            <a:off x="763051" y="2414016"/>
            <a:ext cx="10666949" cy="3099816"/>
          </a:xfrm>
        </p:spPr>
        <p:txBody>
          <a:bodyPr anchor="t"/>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1E086C4-4949-4E7A-A182-6709496A1C38}"/>
              </a:ext>
            </a:extLst>
          </p:cNvPr>
          <p:cNvSpPr>
            <a:spLocks noGrp="1"/>
          </p:cNvSpPr>
          <p:nvPr>
            <p:ph type="body" idx="1"/>
          </p:nvPr>
        </p:nvSpPr>
        <p:spPr>
          <a:xfrm>
            <a:off x="758952" y="1389888"/>
            <a:ext cx="10671048" cy="822960"/>
          </a:xfrm>
        </p:spPr>
        <p:txBody>
          <a:bodyPr anchor="ctr">
            <a:normAutofit/>
          </a:bodyPr>
          <a:lstStyle>
            <a:lvl1pPr marL="0" indent="0">
              <a:buNone/>
              <a:defRPr sz="2000" i="1">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3D12BC88-6A2B-4851-9568-23A4B74D9F98}"/>
              </a:ext>
            </a:extLst>
          </p:cNvPr>
          <p:cNvSpPr>
            <a:spLocks noGrp="1"/>
          </p:cNvSpPr>
          <p:nvPr>
            <p:ph type="dt" sz="half" idx="10"/>
          </p:nvPr>
        </p:nvSpPr>
        <p:spPr/>
        <p:txBody>
          <a:bodyPr/>
          <a:lstStyle/>
          <a:p>
            <a:pPr algn="r"/>
            <a:fld id="{C1485A2C-947B-431D-884F-10768638F26D}" type="datetime1">
              <a:rPr lang="ro-RO" smtClean="0"/>
              <a:t>16.01.2023</a:t>
            </a:fld>
            <a:endParaRPr lang="en-US" dirty="0"/>
          </a:p>
        </p:txBody>
      </p:sp>
      <p:sp>
        <p:nvSpPr>
          <p:cNvPr id="8" name="Footer Placeholder 7">
            <a:extLst>
              <a:ext uri="{FF2B5EF4-FFF2-40B4-BE49-F238E27FC236}">
                <a16:creationId xmlns:a16="http://schemas.microsoft.com/office/drawing/2014/main" id="{D882CFE5-65C3-4F46-9141-4645455947D2}"/>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5321B390-4E13-4481-AC02-FF126656C4C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89033932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u și conțin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a:t>Faceți clic pentru a edita stilul de titlu coordonator</a:t>
            </a:r>
            <a:endParaRPr lang="en-US" dirty="0"/>
          </a:p>
        </p:txBody>
      </p:sp>
      <p:sp>
        <p:nvSpPr>
          <p:cNvPr id="3" name="Content Placeholder 2"/>
          <p:cNvSpPr>
            <a:spLocks noGrp="1"/>
          </p:cNvSpPr>
          <p:nvPr>
            <p:ph idx="1"/>
          </p:nvPr>
        </p:nvSpPr>
        <p:spPr/>
        <p:txBody>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861918701"/>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Antet secțiune">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ro-RO"/>
              <a:t>Faceți clic pentru a edita stilul de titlu coordonator</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o-RO"/>
              <a:t>Faceţi clic pentru a edita Master stiluri text</a:t>
            </a:r>
          </a:p>
        </p:txBody>
      </p:sp>
      <p:sp>
        <p:nvSpPr>
          <p:cNvPr id="4" name="Date Placeholder 3"/>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022643295"/>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Două tipuri de conțin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a:t>Faceți clic pentru a edita stilul de titlu coordonator</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796663656"/>
      </p:ext>
    </p:extLst>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ație">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ro-RO"/>
              <a:t>Faceți clic pentru a edita stilul de titlu coordonator</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7" name="Date Placeholder 6"/>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8" name="Footer Placeholder 7"/>
          <p:cNvSpPr>
            <a:spLocks noGrp="1"/>
          </p:cNvSpPr>
          <p:nvPr>
            <p:ph type="ftr" sz="quarter" idx="11"/>
          </p:nvPr>
        </p:nvSpPr>
        <p:spPr/>
        <p:txBody>
          <a:bodyPr/>
          <a:lstStyle/>
          <a:p>
            <a:pPr algn="l"/>
            <a:endParaRPr lang="en-US" dirty="0"/>
          </a:p>
        </p:txBody>
      </p:sp>
      <p:sp>
        <p:nvSpPr>
          <p:cNvPr id="9" name="Slide Number Placeholder 8"/>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071961974"/>
      </p:ext>
    </p:extLst>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Doar titl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a:t>Faceți clic pentru a edita stilul de titlu coordonator</a:t>
            </a:r>
            <a:endParaRPr lang="en-US" dirty="0"/>
          </a:p>
        </p:txBody>
      </p:sp>
      <p:sp>
        <p:nvSpPr>
          <p:cNvPr id="3" name="Date Placeholder 2"/>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4" name="Footer Placeholder 3"/>
          <p:cNvSpPr>
            <a:spLocks noGrp="1"/>
          </p:cNvSpPr>
          <p:nvPr>
            <p:ph type="ftr" sz="quarter" idx="11"/>
          </p:nvPr>
        </p:nvSpPr>
        <p:spPr/>
        <p:txBody>
          <a:bodyPr/>
          <a:lstStyle/>
          <a:p>
            <a:pPr algn="l"/>
            <a:endParaRPr lang="en-US" dirty="0"/>
          </a:p>
        </p:txBody>
      </p:sp>
      <p:sp>
        <p:nvSpPr>
          <p:cNvPr id="5" name="Slide Number Placeholder 4"/>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533903959"/>
      </p:ext>
    </p:extLst>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Necompletat">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3" name="Footer Placeholder 2"/>
          <p:cNvSpPr>
            <a:spLocks noGrp="1"/>
          </p:cNvSpPr>
          <p:nvPr>
            <p:ph type="ftr" sz="quarter" idx="11"/>
          </p:nvPr>
        </p:nvSpPr>
        <p:spPr/>
        <p:txBody>
          <a:bodyPr/>
          <a:lstStyle/>
          <a:p>
            <a:pPr algn="l"/>
            <a:endParaRPr lang="en-US" dirty="0"/>
          </a:p>
        </p:txBody>
      </p:sp>
      <p:sp>
        <p:nvSpPr>
          <p:cNvPr id="4" name="Slide Number Placeholder 3"/>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430031724"/>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ținut cu legendă">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ro-RO"/>
              <a:t>Faceți clic pentru a edita stilul de titlu coordonator</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860449200"/>
      </p:ext>
    </p:extLst>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Imagine cu legendă">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ro-RO"/>
              <a:t>Faceți clic pentru a edita stilul de titlu coordonator</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o-RO" dirty="0"/>
              <a:t>Faceți clic pe pictogramă pentru a adăuga o imagine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285681556"/>
      </p:ext>
    </p:extLst>
  </p:cSld>
  <p:clrMapOvr>
    <a:masterClrMapping/>
  </p:clrMapOvr>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Imagine panoramică cu legendă">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ro-RO"/>
              <a:t>Faceți clic pentru a edita stilul de titlu coordonator</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o-RO" dirty="0"/>
              <a:t>Faceți clic pe pictogramă pentru a adăuga o imagine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531395033"/>
      </p:ext>
    </p:extLst>
  </p:cSld>
  <p:clrMapOvr>
    <a:masterClrMapping/>
  </p:clrMapOvr>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u și legendă">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ro-RO"/>
              <a:t>Faceți clic pentru a edita stilul de titlu coordonator</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021105909"/>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E02F8-47BB-4D30-8EFE-69C9222D9EC4}"/>
              </a:ext>
            </a:extLst>
          </p:cNvPr>
          <p:cNvSpPr>
            <a:spLocks noGrp="1"/>
          </p:cNvSpPr>
          <p:nvPr>
            <p:ph sz="half" idx="1"/>
          </p:nvPr>
        </p:nvSpPr>
        <p:spPr>
          <a:xfrm>
            <a:off x="5184648" y="758952"/>
            <a:ext cx="6245352" cy="2240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A844D33-6BF0-4205-A542-8537E3515938}"/>
              </a:ext>
            </a:extLst>
          </p:cNvPr>
          <p:cNvSpPr>
            <a:spLocks noGrp="1"/>
          </p:cNvSpPr>
          <p:nvPr>
            <p:ph sz="half" idx="2"/>
          </p:nvPr>
        </p:nvSpPr>
        <p:spPr>
          <a:xfrm>
            <a:off x="5184647" y="3273551"/>
            <a:ext cx="6245351" cy="224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a:extLst>
              <a:ext uri="{FF2B5EF4-FFF2-40B4-BE49-F238E27FC236}">
                <a16:creationId xmlns:a16="http://schemas.microsoft.com/office/drawing/2014/main" id="{D6953A83-D2BE-4015-8D64-BE93DDFE5D21}"/>
              </a:ext>
            </a:extLst>
          </p:cNvPr>
          <p:cNvSpPr>
            <a:spLocks noGrp="1"/>
          </p:cNvSpPr>
          <p:nvPr>
            <p:ph type="dt" sz="half" idx="10"/>
          </p:nvPr>
        </p:nvSpPr>
        <p:spPr/>
        <p:txBody>
          <a:bodyPr/>
          <a:lstStyle/>
          <a:p>
            <a:pPr algn="r"/>
            <a:fld id="{DCFDDAC7-F213-40F0-9023-FDA06A18A1C3}" type="datetime1">
              <a:rPr lang="ro-RO" smtClean="0"/>
              <a:t>16.01.2023</a:t>
            </a:fld>
            <a:endParaRPr lang="en-US" dirty="0"/>
          </a:p>
        </p:txBody>
      </p:sp>
      <p:sp>
        <p:nvSpPr>
          <p:cNvPr id="10" name="Footer Placeholder 9">
            <a:extLst>
              <a:ext uri="{FF2B5EF4-FFF2-40B4-BE49-F238E27FC236}">
                <a16:creationId xmlns:a16="http://schemas.microsoft.com/office/drawing/2014/main" id="{BA849E67-05F9-4033-B033-74D6B8C8E77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DFAAC6AA-CFFB-438F-9327-DDB023E2E14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5" name="Title 4">
            <a:extLst>
              <a:ext uri="{FF2B5EF4-FFF2-40B4-BE49-F238E27FC236}">
                <a16:creationId xmlns:a16="http://schemas.microsoft.com/office/drawing/2014/main" id="{BA4960CB-ABA7-4442-AB15-FE444F23C6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8668932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itat cu legendă">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ro-RO"/>
              <a:t>Faceți clic pentru a edita stilul de titlu coordonator</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a:t>Faceţi clic pentru a edita Master stiluri text</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728552836"/>
      </p:ext>
    </p:extLst>
  </p:cSld>
  <p:clrMapOvr>
    <a:masterClrMapping/>
  </p:clrMapOvr>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Carte de vizită">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ro-RO"/>
              <a:t>Faceți clic pentru a edita stilul de titlu coordonator</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052186685"/>
      </p:ext>
    </p:extLst>
  </p:cSld>
  <p:clrMapOvr>
    <a:masterClrMapping/>
  </p:clrMapOvr>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3 coloane">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ro-RO"/>
              <a:t>Faceți clic pentru a edita stilul de titlu coordonator</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3" name="Date Placeholder 2"/>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4" name="Footer Placeholder 3"/>
          <p:cNvSpPr>
            <a:spLocks noGrp="1"/>
          </p:cNvSpPr>
          <p:nvPr>
            <p:ph type="ftr" sz="quarter" idx="11"/>
          </p:nvPr>
        </p:nvSpPr>
        <p:spPr/>
        <p:txBody>
          <a:bodyPr/>
          <a:lstStyle/>
          <a:p>
            <a:pPr algn="l"/>
            <a:endParaRPr lang="en-US" dirty="0"/>
          </a:p>
        </p:txBody>
      </p:sp>
      <p:sp>
        <p:nvSpPr>
          <p:cNvPr id="5" name="Slide Number Placeholder 4"/>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4158430606"/>
      </p:ext>
    </p:extLst>
  </p:cSld>
  <p:clrMapOvr>
    <a:masterClrMapping/>
  </p:clrMapOvr>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Coloană cu trei imagini">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ro-RO"/>
              <a:t>Faceți clic pentru a edita stilul de titlu coordonator</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o-RO" dirty="0"/>
              <a:t>Faceți clic pe pictogramă pentru a adăuga o imagine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o-RO" dirty="0"/>
              <a:t>Faceți clic pe pictogramă pentru a adăuga o imagine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o-RO" dirty="0"/>
              <a:t>Faceți clic pe pictogramă pentru a adăuga o imagine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3" name="Date Placeholder 2"/>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4" name="Footer Placeholder 3"/>
          <p:cNvSpPr>
            <a:spLocks noGrp="1"/>
          </p:cNvSpPr>
          <p:nvPr>
            <p:ph type="ftr" sz="quarter" idx="11"/>
          </p:nvPr>
        </p:nvSpPr>
        <p:spPr/>
        <p:txBody>
          <a:bodyPr/>
          <a:lstStyle/>
          <a:p>
            <a:pPr algn="l"/>
            <a:endParaRPr lang="en-US" dirty="0"/>
          </a:p>
        </p:txBody>
      </p:sp>
      <p:sp>
        <p:nvSpPr>
          <p:cNvPr id="5" name="Slide Number Placeholder 4"/>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703431450"/>
      </p:ext>
    </p:extLst>
  </p:cSld>
  <p:clrMapOvr>
    <a:masterClrMapping/>
  </p:clrMapOvr>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ext vertical și titl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a:t>Faceți clic pentru a edita stilul de titlu coordonator</a:t>
            </a:r>
            <a:endParaRPr lang="en-US" dirty="0"/>
          </a:p>
        </p:txBody>
      </p:sp>
      <p:sp>
        <p:nvSpPr>
          <p:cNvPr id="3" name="Vertical Text Placeholder 2"/>
          <p:cNvSpPr>
            <a:spLocks noGrp="1"/>
          </p:cNvSpPr>
          <p:nvPr>
            <p:ph type="body" orient="vert" idx="1"/>
          </p:nvPr>
        </p:nvSpPr>
        <p:spPr/>
        <p:txBody>
          <a:bodyPr vert="eaVert" anchor="t"/>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550304703"/>
      </p:ext>
    </p:extLst>
  </p:cSld>
  <p:clrMapOvr>
    <a:masterClrMapping/>
  </p:clrMapOvr>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Titlu vertical și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ro-RO"/>
              <a:t>Faceți clic pentru a edita stilul de titlu coordonator</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10"/>
          </p:nvPr>
        </p:nvSpPr>
        <p:spPr/>
        <p:txBody>
          <a:bodyPr/>
          <a:lstStyle/>
          <a:p>
            <a:pPr algn="r"/>
            <a:fld id="{89D84917-F844-4E14-BEDE-A29706844076}" type="datetime1">
              <a:rPr lang="ro-RO" smtClean="0"/>
              <a:t>16.01.2023</a:t>
            </a:fld>
            <a:endParaRPr lang="en-US" dirty="0"/>
          </a:p>
        </p:txBody>
      </p:sp>
      <p:sp>
        <p:nvSpPr>
          <p:cNvPr id="5" name="Footer Placeholder 4"/>
          <p:cNvSpPr>
            <a:spLocks noGrp="1"/>
          </p:cNvSpPr>
          <p:nvPr>
            <p:ph type="ftr" sz="quarter" idx="11"/>
          </p:nvPr>
        </p:nvSpPr>
        <p:spPr/>
        <p:txBody>
          <a:bodyPr/>
          <a:lstStyle/>
          <a:p>
            <a:pPr algn="l"/>
            <a:endParaRPr lang="en-US" dirty="0"/>
          </a:p>
        </p:txBody>
      </p:sp>
      <p:sp>
        <p:nvSpPr>
          <p:cNvPr id="6" name="Slide Number Placeholder 5"/>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47395293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348291-9C7D-407E-8D07-FA3A323EA973}"/>
              </a:ext>
            </a:extLst>
          </p:cNvPr>
          <p:cNvSpPr>
            <a:spLocks noGrp="1"/>
          </p:cNvSpPr>
          <p:nvPr>
            <p:ph type="body" idx="1"/>
          </p:nvPr>
        </p:nvSpPr>
        <p:spPr>
          <a:xfrm>
            <a:off x="5184648" y="758952"/>
            <a:ext cx="6245352"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A192D2-8BA6-4A4D-814D-AD37A2A10AC8}"/>
              </a:ext>
            </a:extLst>
          </p:cNvPr>
          <p:cNvSpPr>
            <a:spLocks noGrp="1"/>
          </p:cNvSpPr>
          <p:nvPr>
            <p:ph sz="half" idx="2"/>
          </p:nvPr>
        </p:nvSpPr>
        <p:spPr>
          <a:xfrm>
            <a:off x="5190323" y="1377198"/>
            <a:ext cx="6239675"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6FD4BC-C948-41C4-BA24-5D26147E1C97}"/>
              </a:ext>
            </a:extLst>
          </p:cNvPr>
          <p:cNvSpPr>
            <a:spLocks noGrp="1"/>
          </p:cNvSpPr>
          <p:nvPr>
            <p:ph type="body" sz="quarter" idx="3"/>
          </p:nvPr>
        </p:nvSpPr>
        <p:spPr>
          <a:xfrm>
            <a:off x="5184647" y="3319548"/>
            <a:ext cx="6245351"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2E359C-F73D-4F1B-9F9A-6D628567105D}"/>
              </a:ext>
            </a:extLst>
          </p:cNvPr>
          <p:cNvSpPr>
            <a:spLocks noGrp="1"/>
          </p:cNvSpPr>
          <p:nvPr>
            <p:ph sz="quarter" idx="4"/>
          </p:nvPr>
        </p:nvSpPr>
        <p:spPr>
          <a:xfrm>
            <a:off x="5184646" y="3932372"/>
            <a:ext cx="6245352"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a:extLst>
              <a:ext uri="{FF2B5EF4-FFF2-40B4-BE49-F238E27FC236}">
                <a16:creationId xmlns:a16="http://schemas.microsoft.com/office/drawing/2014/main" id="{D76B63AE-38FF-40DD-A543-32DD98E6BDB2}"/>
              </a:ext>
            </a:extLst>
          </p:cNvPr>
          <p:cNvSpPr>
            <a:spLocks noGrp="1"/>
          </p:cNvSpPr>
          <p:nvPr>
            <p:ph type="title"/>
          </p:nvPr>
        </p:nvSpPr>
        <p:spPr/>
        <p:txBody>
          <a:bodyPr/>
          <a:lstStyle/>
          <a:p>
            <a:r>
              <a:rPr lang="en-US"/>
              <a:t>Click to edit Master title style</a:t>
            </a:r>
            <a:endParaRPr lang="en-US" dirty="0"/>
          </a:p>
        </p:txBody>
      </p:sp>
      <p:sp>
        <p:nvSpPr>
          <p:cNvPr id="12" name="Date Placeholder 11">
            <a:extLst>
              <a:ext uri="{FF2B5EF4-FFF2-40B4-BE49-F238E27FC236}">
                <a16:creationId xmlns:a16="http://schemas.microsoft.com/office/drawing/2014/main" id="{C686C0EB-E082-4BAB-99E8-B42F3C28B20F}"/>
              </a:ext>
            </a:extLst>
          </p:cNvPr>
          <p:cNvSpPr>
            <a:spLocks noGrp="1"/>
          </p:cNvSpPr>
          <p:nvPr>
            <p:ph type="dt" sz="half" idx="10"/>
          </p:nvPr>
        </p:nvSpPr>
        <p:spPr/>
        <p:txBody>
          <a:bodyPr/>
          <a:lstStyle/>
          <a:p>
            <a:pPr algn="r"/>
            <a:fld id="{85ACD734-7A3C-4DE4-A586-AFAF03C58EC5}" type="datetime1">
              <a:rPr lang="ro-RO" smtClean="0"/>
              <a:t>16.01.2023</a:t>
            </a:fld>
            <a:endParaRPr lang="en-US" dirty="0"/>
          </a:p>
        </p:txBody>
      </p:sp>
      <p:sp>
        <p:nvSpPr>
          <p:cNvPr id="13" name="Footer Placeholder 12">
            <a:extLst>
              <a:ext uri="{FF2B5EF4-FFF2-40B4-BE49-F238E27FC236}">
                <a16:creationId xmlns:a16="http://schemas.microsoft.com/office/drawing/2014/main" id="{B3CB0152-BA1F-48C7-A66F-3ADB51C94B97}"/>
              </a:ext>
            </a:extLst>
          </p:cNvPr>
          <p:cNvSpPr>
            <a:spLocks noGrp="1"/>
          </p:cNvSpPr>
          <p:nvPr>
            <p:ph type="ftr" sz="quarter" idx="11"/>
          </p:nvPr>
        </p:nvSpPr>
        <p:spPr/>
        <p:txBody>
          <a:bodyPr/>
          <a:lstStyle/>
          <a:p>
            <a:pPr algn="l"/>
            <a:endParaRPr lang="en-US" dirty="0"/>
          </a:p>
        </p:txBody>
      </p:sp>
      <p:sp>
        <p:nvSpPr>
          <p:cNvPr id="14" name="Slide Number Placeholder 13">
            <a:extLst>
              <a:ext uri="{FF2B5EF4-FFF2-40B4-BE49-F238E27FC236}">
                <a16:creationId xmlns:a16="http://schemas.microsoft.com/office/drawing/2014/main" id="{BD1C21B3-5CF6-415F-8295-EED3DF5CB55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2545670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470D5-4EB9-4410-A8AE-6D85F19239FF}"/>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5887FB59-BA77-4864-B9E8-994851250CB4}"/>
              </a:ext>
            </a:extLst>
          </p:cNvPr>
          <p:cNvSpPr>
            <a:spLocks noGrp="1"/>
          </p:cNvSpPr>
          <p:nvPr>
            <p:ph type="dt" sz="half" idx="10"/>
          </p:nvPr>
        </p:nvSpPr>
        <p:spPr/>
        <p:txBody>
          <a:bodyPr/>
          <a:lstStyle/>
          <a:p>
            <a:pPr algn="r"/>
            <a:fld id="{62C4B532-F609-4670-B85C-F2E6DB85D407}" type="datetime1">
              <a:rPr lang="ro-RO" smtClean="0"/>
              <a:t>16.01.2023</a:t>
            </a:fld>
            <a:endParaRPr lang="en-US" dirty="0"/>
          </a:p>
        </p:txBody>
      </p:sp>
      <p:sp>
        <p:nvSpPr>
          <p:cNvPr id="7" name="Footer Placeholder 6">
            <a:extLst>
              <a:ext uri="{FF2B5EF4-FFF2-40B4-BE49-F238E27FC236}">
                <a16:creationId xmlns:a16="http://schemas.microsoft.com/office/drawing/2014/main" id="{B6F0BC0B-BA67-455B-B567-1473DF0628BE}"/>
              </a:ext>
            </a:extLst>
          </p:cNvPr>
          <p:cNvSpPr>
            <a:spLocks noGrp="1"/>
          </p:cNvSpPr>
          <p:nvPr>
            <p:ph type="ftr" sz="quarter" idx="11"/>
          </p:nvPr>
        </p:nvSpPr>
        <p:spPr/>
        <p:txBody>
          <a:bodyPr/>
          <a:lstStyle/>
          <a:p>
            <a:pPr algn="l"/>
            <a:endParaRPr lang="en-US" dirty="0"/>
          </a:p>
        </p:txBody>
      </p:sp>
      <p:sp>
        <p:nvSpPr>
          <p:cNvPr id="8" name="Slide Number Placeholder 7">
            <a:extLst>
              <a:ext uri="{FF2B5EF4-FFF2-40B4-BE49-F238E27FC236}">
                <a16:creationId xmlns:a16="http://schemas.microsoft.com/office/drawing/2014/main" id="{2CF0BCF3-6FB5-4529-AA6A-A31467351EF5}"/>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619063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BF1315B-6865-4A5A-91C1-B75339038903}"/>
              </a:ext>
            </a:extLst>
          </p:cNvPr>
          <p:cNvSpPr>
            <a:spLocks noGrp="1"/>
          </p:cNvSpPr>
          <p:nvPr>
            <p:ph type="dt" sz="half" idx="10"/>
          </p:nvPr>
        </p:nvSpPr>
        <p:spPr/>
        <p:txBody>
          <a:bodyPr/>
          <a:lstStyle/>
          <a:p>
            <a:pPr algn="r"/>
            <a:fld id="{00A0CA37-8D4C-4B05-9950-D6FA1AB63D95}" type="datetime1">
              <a:rPr lang="ro-RO" smtClean="0"/>
              <a:t>16.01.2023</a:t>
            </a:fld>
            <a:endParaRPr lang="en-US" dirty="0"/>
          </a:p>
        </p:txBody>
      </p:sp>
      <p:sp>
        <p:nvSpPr>
          <p:cNvPr id="6" name="Footer Placeholder 5">
            <a:extLst>
              <a:ext uri="{FF2B5EF4-FFF2-40B4-BE49-F238E27FC236}">
                <a16:creationId xmlns:a16="http://schemas.microsoft.com/office/drawing/2014/main" id="{DD536720-08C7-43DE-8EB5-CAB52D0E96B1}"/>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D2477AF-B012-491C-AE42-22DE1203BE8D}"/>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4030130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D183AC-72A9-43F5-A1B3-1D7A6A4C7EEB}"/>
              </a:ext>
            </a:extLst>
          </p:cNvPr>
          <p:cNvSpPr>
            <a:spLocks noGrp="1"/>
          </p:cNvSpPr>
          <p:nvPr>
            <p:ph idx="1"/>
          </p:nvPr>
        </p:nvSpPr>
        <p:spPr>
          <a:xfrm>
            <a:off x="5183188" y="758951"/>
            <a:ext cx="6245352" cy="475488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045592-52ED-4270-ACBB-BCC528DAC407}"/>
              </a:ext>
            </a:extLst>
          </p:cNvPr>
          <p:cNvSpPr>
            <a:spLocks noGrp="1"/>
          </p:cNvSpPr>
          <p:nvPr>
            <p:ph type="body" sz="half" idx="2"/>
          </p:nvPr>
        </p:nvSpPr>
        <p:spPr>
          <a:xfrm>
            <a:off x="758953" y="3815080"/>
            <a:ext cx="3831336" cy="1698752"/>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99A93518-F9B5-418F-9883-BEF8359B045A}"/>
              </a:ext>
            </a:extLst>
          </p:cNvPr>
          <p:cNvSpPr>
            <a:spLocks noGrp="1"/>
          </p:cNvSpPr>
          <p:nvPr>
            <p:ph type="dt" sz="half" idx="10"/>
          </p:nvPr>
        </p:nvSpPr>
        <p:spPr/>
        <p:txBody>
          <a:bodyPr/>
          <a:lstStyle/>
          <a:p>
            <a:pPr algn="r"/>
            <a:fld id="{67568A06-3257-485F-B5A5-CB80D0AFF44D}" type="datetime1">
              <a:rPr lang="ro-RO" smtClean="0"/>
              <a:t>16.01.2023</a:t>
            </a:fld>
            <a:endParaRPr lang="en-US" dirty="0"/>
          </a:p>
        </p:txBody>
      </p:sp>
      <p:sp>
        <p:nvSpPr>
          <p:cNvPr id="10" name="Footer Placeholder 9">
            <a:extLst>
              <a:ext uri="{FF2B5EF4-FFF2-40B4-BE49-F238E27FC236}">
                <a16:creationId xmlns:a16="http://schemas.microsoft.com/office/drawing/2014/main" id="{27B9FFE7-C4AB-425B-9B56-E412C72212A0}"/>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59231052-EBA8-4781-B28A-2FEA8BE523F3}"/>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CBDBF9E7-F686-4FA1-9BA5-69BDD014B0D3}"/>
              </a:ext>
            </a:extLst>
          </p:cNvPr>
          <p:cNvSpPr>
            <a:spLocks noGrp="1"/>
          </p:cNvSpPr>
          <p:nvPr>
            <p:ph type="title"/>
          </p:nvPr>
        </p:nvSpPr>
        <p:spPr>
          <a:xfrm>
            <a:off x="758952" y="758952"/>
            <a:ext cx="3831336" cy="2930179"/>
          </a:xfrm>
        </p:spPr>
        <p:txBody>
          <a:bodyPr/>
          <a:lstStyle/>
          <a:p>
            <a:r>
              <a:rPr lang="en-US"/>
              <a:t>Click to edit Master title style</a:t>
            </a:r>
            <a:endParaRPr lang="en-US" dirty="0"/>
          </a:p>
        </p:txBody>
      </p:sp>
    </p:spTree>
    <p:extLst>
      <p:ext uri="{BB962C8B-B14F-4D97-AF65-F5344CB8AC3E}">
        <p14:creationId xmlns:p14="http://schemas.microsoft.com/office/powerpoint/2010/main" val="4267591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116CF06-B27C-4DC4-981D-38E31997BD16}"/>
              </a:ext>
            </a:extLst>
          </p:cNvPr>
          <p:cNvSpPr>
            <a:spLocks noGrp="1"/>
          </p:cNvSpPr>
          <p:nvPr>
            <p:ph type="pic" idx="1"/>
          </p:nvPr>
        </p:nvSpPr>
        <p:spPr>
          <a:xfrm>
            <a:off x="5183188" y="758951"/>
            <a:ext cx="6245352" cy="47548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E1976E66-2CB3-4F47-97F6-077C42818316}"/>
              </a:ext>
            </a:extLst>
          </p:cNvPr>
          <p:cNvSpPr>
            <a:spLocks noGrp="1"/>
          </p:cNvSpPr>
          <p:nvPr>
            <p:ph type="body" sz="half" idx="2"/>
          </p:nvPr>
        </p:nvSpPr>
        <p:spPr>
          <a:xfrm>
            <a:off x="758952" y="3794760"/>
            <a:ext cx="3831336" cy="1719072"/>
          </a:xfrm>
        </p:spPr>
        <p:txBody>
          <a:bodyPr>
            <a:normAutofit/>
          </a:bodyPr>
          <a:lstStyle>
            <a:lvl1pPr marL="0" indent="0">
              <a:buNone/>
              <a:defRPr sz="20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71414C9F-CBBD-4D5E-A831-BC0CDFEBCEF3}"/>
              </a:ext>
            </a:extLst>
          </p:cNvPr>
          <p:cNvSpPr>
            <a:spLocks noGrp="1"/>
          </p:cNvSpPr>
          <p:nvPr>
            <p:ph type="dt" sz="half" idx="10"/>
          </p:nvPr>
        </p:nvSpPr>
        <p:spPr/>
        <p:txBody>
          <a:bodyPr/>
          <a:lstStyle/>
          <a:p>
            <a:pPr algn="r"/>
            <a:fld id="{C23CDD2A-5653-4D5E-8404-2CAB91A0FD92}" type="datetime1">
              <a:rPr lang="ro-RO" smtClean="0"/>
              <a:t>16.01.2023</a:t>
            </a:fld>
            <a:endParaRPr lang="en-US" dirty="0"/>
          </a:p>
        </p:txBody>
      </p:sp>
      <p:sp>
        <p:nvSpPr>
          <p:cNvPr id="10" name="Footer Placeholder 9">
            <a:extLst>
              <a:ext uri="{FF2B5EF4-FFF2-40B4-BE49-F238E27FC236}">
                <a16:creationId xmlns:a16="http://schemas.microsoft.com/office/drawing/2014/main" id="{F58DC0C8-B580-442D-8DAC-4F0F869B1F1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1B0D29E8-DFEE-49AB-83AF-85FF25252A3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D0EAAF1B-6B6E-4D37-8F57-E403C6371A00}"/>
              </a:ext>
            </a:extLst>
          </p:cNvPr>
          <p:cNvSpPr>
            <a:spLocks noGrp="1"/>
          </p:cNvSpPr>
          <p:nvPr>
            <p:ph type="title"/>
          </p:nvPr>
        </p:nvSpPr>
        <p:spPr>
          <a:xfrm>
            <a:off x="758952" y="758952"/>
            <a:ext cx="3831336" cy="2926080"/>
          </a:xfrm>
        </p:spPr>
        <p:txBody>
          <a:bodyPr/>
          <a:lstStyle/>
          <a:p>
            <a:r>
              <a:rPr lang="en-US"/>
              <a:t>Click to edit Master title style</a:t>
            </a:r>
            <a:endParaRPr lang="en-US" dirty="0"/>
          </a:p>
        </p:txBody>
      </p:sp>
    </p:spTree>
    <p:extLst>
      <p:ext uri="{BB962C8B-B14F-4D97-AF65-F5344CB8AC3E}">
        <p14:creationId xmlns:p14="http://schemas.microsoft.com/office/powerpoint/2010/main" val="15571825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theme" Target="../theme/theme3.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6" title="Page Number Shape">
            <a:extLst>
              <a:ext uri="{FF2B5EF4-FFF2-40B4-BE49-F238E27FC236}">
                <a16:creationId xmlns:a16="http://schemas.microsoft.com/office/drawing/2014/main" id="{72411438-92A5-42B0-9C54-EA4FB32ACB5E}"/>
              </a:ext>
            </a:extLst>
          </p:cNvPr>
          <p:cNvSpPr/>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dirty="0"/>
          </a:p>
        </p:txBody>
      </p:sp>
      <p:sp>
        <p:nvSpPr>
          <p:cNvPr id="2" name="Title Placeholder 1">
            <a:extLst>
              <a:ext uri="{FF2B5EF4-FFF2-40B4-BE49-F238E27FC236}">
                <a16:creationId xmlns:a16="http://schemas.microsoft.com/office/drawing/2014/main" id="{0D56E4D8-47B6-4DEC-BD29-B3B6ED4CC739}"/>
              </a:ext>
            </a:extLst>
          </p:cNvPr>
          <p:cNvSpPr>
            <a:spLocks noGrp="1"/>
          </p:cNvSpPr>
          <p:nvPr>
            <p:ph type="title"/>
          </p:nvPr>
        </p:nvSpPr>
        <p:spPr>
          <a:xfrm>
            <a:off x="758952" y="758952"/>
            <a:ext cx="3831336" cy="47548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F0F5D4C-4873-4052-A294-99CCB9421C4A}"/>
              </a:ext>
            </a:extLst>
          </p:cNvPr>
          <p:cNvSpPr>
            <a:spLocks noGrp="1"/>
          </p:cNvSpPr>
          <p:nvPr>
            <p:ph type="body" idx="1"/>
          </p:nvPr>
        </p:nvSpPr>
        <p:spPr>
          <a:xfrm>
            <a:off x="5184648" y="758952"/>
            <a:ext cx="6245352" cy="475488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1D62B3-3490-46B4-A10E-33FCE4A1FBB5}"/>
              </a:ext>
            </a:extLst>
          </p:cNvPr>
          <p:cNvSpPr>
            <a:spLocks noGrp="1"/>
          </p:cNvSpPr>
          <p:nvPr>
            <p:ph type="dt" sz="half" idx="2"/>
          </p:nvPr>
        </p:nvSpPr>
        <p:spPr>
          <a:xfrm>
            <a:off x="7616952" y="6007608"/>
            <a:ext cx="3813048" cy="365125"/>
          </a:xfrm>
          <a:prstGeom prst="rect">
            <a:avLst/>
          </a:prstGeom>
        </p:spPr>
        <p:txBody>
          <a:bodyPr vert="horz" lIns="91440" tIns="45720" rIns="91440" bIns="45720" rtlCol="0" anchor="ctr"/>
          <a:lstStyle>
            <a:lvl1pPr algn="r">
              <a:defRPr sz="1000" spc="50" baseline="0">
                <a:solidFill>
                  <a:schemeClr val="tx1">
                    <a:lumMod val="85000"/>
                    <a:lumOff val="15000"/>
                  </a:schemeClr>
                </a:solidFill>
              </a:defRPr>
            </a:lvl1pPr>
          </a:lstStyle>
          <a:p>
            <a:pPr algn="r"/>
            <a:fld id="{89D84917-F844-4E14-BEDE-A29706844076}" type="datetime1">
              <a:rPr lang="ro-RO" smtClean="0"/>
              <a:t>16.01.2023</a:t>
            </a:fld>
            <a:endParaRPr lang="en-US" dirty="0"/>
          </a:p>
        </p:txBody>
      </p:sp>
      <p:sp>
        <p:nvSpPr>
          <p:cNvPr id="5" name="Footer Placeholder 4">
            <a:extLst>
              <a:ext uri="{FF2B5EF4-FFF2-40B4-BE49-F238E27FC236}">
                <a16:creationId xmlns:a16="http://schemas.microsoft.com/office/drawing/2014/main" id="{97424CB1-7D5F-4F52-9F99-7068F5819E8C}"/>
              </a:ext>
            </a:extLst>
          </p:cNvPr>
          <p:cNvSpPr>
            <a:spLocks noGrp="1"/>
          </p:cNvSpPr>
          <p:nvPr>
            <p:ph type="ftr" sz="quarter" idx="3"/>
          </p:nvPr>
        </p:nvSpPr>
        <p:spPr>
          <a:xfrm>
            <a:off x="758952" y="6007608"/>
            <a:ext cx="3831336" cy="365125"/>
          </a:xfrm>
          <a:prstGeom prst="rect">
            <a:avLst/>
          </a:prstGeom>
        </p:spPr>
        <p:txBody>
          <a:bodyPr vert="horz" lIns="91440" tIns="45720" rIns="91440" bIns="45720" rtlCol="0" anchor="ctr"/>
          <a:lstStyle>
            <a:lvl1pPr algn="l">
              <a:defRPr sz="1000" spc="50" baseline="0">
                <a:solidFill>
                  <a:schemeClr val="tx1">
                    <a:lumMod val="85000"/>
                    <a:lumOff val="15000"/>
                  </a:schemeClr>
                </a:solidFill>
              </a:defRPr>
            </a:lvl1pPr>
          </a:lstStyle>
          <a:p>
            <a:pPr algn="l"/>
            <a:endParaRPr lang="en-US" dirty="0"/>
          </a:p>
        </p:txBody>
      </p:sp>
      <p:sp>
        <p:nvSpPr>
          <p:cNvPr id="6" name="Slide Number Placeholder 5">
            <a:extLst>
              <a:ext uri="{FF2B5EF4-FFF2-40B4-BE49-F238E27FC236}">
                <a16:creationId xmlns:a16="http://schemas.microsoft.com/office/drawing/2014/main" id="{1A1F9CC9-1431-4569-B2F1-D04814955381}"/>
              </a:ext>
            </a:extLst>
          </p:cNvPr>
          <p:cNvSpPr>
            <a:spLocks noGrp="1"/>
          </p:cNvSpPr>
          <p:nvPr>
            <p:ph type="sldNum" sz="quarter" idx="4"/>
          </p:nvPr>
        </p:nvSpPr>
        <p:spPr>
          <a:xfrm>
            <a:off x="11786616" y="6007608"/>
            <a:ext cx="411480" cy="365125"/>
          </a:xfrm>
          <a:prstGeom prst="rect">
            <a:avLst/>
          </a:prstGeom>
        </p:spPr>
        <p:txBody>
          <a:bodyPr vert="horz" lIns="45720" tIns="45720" rIns="45720" bIns="45720" rtlCol="0" anchor="ctr"/>
          <a:lstStyle>
            <a:lvl1pPr algn="r">
              <a:defRPr sz="900" b="1">
                <a:solidFill>
                  <a:schemeClr val="bg1"/>
                </a:solidFill>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4113104607"/>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62" r:id="rId6"/>
    <p:sldLayoutId id="2147483767" r:id="rId7"/>
    <p:sldLayoutId id="2147483763" r:id="rId8"/>
    <p:sldLayoutId id="2147483764" r:id="rId9"/>
    <p:sldLayoutId id="2147483765" r:id="rId10"/>
    <p:sldLayoutId id="2147483766" r:id="rId11"/>
  </p:sldLayoutIdLst>
  <p:hf hdr="0" ftr="0" dt="0"/>
  <p:txStyles>
    <p:titleStyle>
      <a:lvl1pPr algn="l" defTabSz="914400" rtl="0" eaLnBrk="1" latinLnBrk="0" hangingPunct="1">
        <a:lnSpc>
          <a:spcPct val="90000"/>
        </a:lnSpc>
        <a:spcBef>
          <a:spcPct val="0"/>
        </a:spcBef>
        <a:buNone/>
        <a:defRPr sz="6000" i="1" kern="1200" spc="100" baseline="0">
          <a:solidFill>
            <a:schemeClr val="tx1">
              <a:lumMod val="85000"/>
              <a:lumOff val="15000"/>
            </a:schemeClr>
          </a:solidFill>
          <a:latin typeface="+mj-lt"/>
          <a:ea typeface="+mj-ea"/>
          <a:cs typeface="+mj-cs"/>
        </a:defRPr>
      </a:lvl1pPr>
    </p:titleStyle>
    <p:body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ro-RO"/>
              <a:t>Faceți clic pentru a edita stilul de titlu coordonator</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pPr algn="r"/>
            <a:fld id="{89D84917-F844-4E14-BEDE-A29706844076}" type="datetime1">
              <a:rPr lang="ro-RO" smtClean="0"/>
              <a:t>16.01.2023</a:t>
            </a:fld>
            <a:endParaRPr lang="en-US" dirty="0"/>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pPr algn="l"/>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006634532"/>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 id="2147483804" r:id="rId12"/>
    <p:sldLayoutId id="2147483805" r:id="rId13"/>
    <p:sldLayoutId id="2147483806" r:id="rId14"/>
    <p:sldLayoutId id="2147483807" r:id="rId15"/>
    <p:sldLayoutId id="2147483808" r:id="rId16"/>
    <p:sldLayoutId id="2147483809" r:id="rId17"/>
  </p:sldLayoutIdLst>
  <p:hf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ro-RO"/>
              <a:t>Faceți clic pentru a edita stilul de titlu coordonator</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pPr algn="r"/>
            <a:fld id="{89D84917-F844-4E14-BEDE-A29706844076}" type="datetime1">
              <a:rPr lang="ro-RO" smtClean="0"/>
              <a:t>16.01.2023</a:t>
            </a:fld>
            <a:endParaRPr lang="en-US" dirty="0"/>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pPr algn="l"/>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789765909"/>
      </p:ext>
    </p:extLst>
  </p:cSld>
  <p:clrMap bg1="dk1" tx1="lt1" bg2="dk2" tx2="lt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 id="2147483822" r:id="rId12"/>
    <p:sldLayoutId id="2147483823" r:id="rId13"/>
    <p:sldLayoutId id="2147483824" r:id="rId14"/>
    <p:sldLayoutId id="2147483825" r:id="rId15"/>
    <p:sldLayoutId id="2147483826" r:id="rId16"/>
    <p:sldLayoutId id="2147483827" r:id="rId17"/>
  </p:sldLayoutIdLst>
  <p:hf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8.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8.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7AF9319C-2D9B-4868-AEAE-37298EA0F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15066" cy="6858000"/>
          </a:xfrm>
          <a:custGeom>
            <a:avLst/>
            <a:gdLst>
              <a:gd name="connsiteX0" fmla="*/ 0 w 5215066"/>
              <a:gd name="connsiteY0" fmla="*/ 0 h 6858000"/>
              <a:gd name="connsiteX1" fmla="*/ 3197713 w 5215066"/>
              <a:gd name="connsiteY1" fmla="*/ 0 h 6858000"/>
              <a:gd name="connsiteX2" fmla="*/ 3259787 w 5215066"/>
              <a:gd name="connsiteY2" fmla="*/ 39865 h 6858000"/>
              <a:gd name="connsiteX3" fmla="*/ 5215066 w 5215066"/>
              <a:gd name="connsiteY3" fmla="*/ 3723759 h 6858000"/>
              <a:gd name="connsiteX4" fmla="*/ 4202364 w 5215066"/>
              <a:gd name="connsiteY4" fmla="*/ 6549681 h 6858000"/>
              <a:gd name="connsiteX5" fmla="*/ 3922635 w 5215066"/>
              <a:gd name="connsiteY5" fmla="*/ 6858000 h 6858000"/>
              <a:gd name="connsiteX6" fmla="*/ 0 w 521506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0" y="0"/>
                </a:moveTo>
                <a:lnTo>
                  <a:pt x="3197713" y="0"/>
                </a:lnTo>
                <a:lnTo>
                  <a:pt x="3259787" y="39865"/>
                </a:lnTo>
                <a:cubicBezTo>
                  <a:pt x="4439462" y="838237"/>
                  <a:pt x="5215066" y="2190263"/>
                  <a:pt x="5215066" y="3723759"/>
                </a:cubicBezTo>
                <a:cubicBezTo>
                  <a:pt x="5215066" y="4797206"/>
                  <a:pt x="4835020" y="5781733"/>
                  <a:pt x="4202364" y="6549681"/>
                </a:cubicBezTo>
                <a:lnTo>
                  <a:pt x="3922635" y="6858000"/>
                </a:lnTo>
                <a:lnTo>
                  <a:pt x="0" y="685800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u 1">
            <a:extLst>
              <a:ext uri="{FF2B5EF4-FFF2-40B4-BE49-F238E27FC236}">
                <a16:creationId xmlns:a16="http://schemas.microsoft.com/office/drawing/2014/main" id="{08A5E388-B7B4-C7AD-7E02-0450420C967E}"/>
              </a:ext>
            </a:extLst>
          </p:cNvPr>
          <p:cNvSpPr>
            <a:spLocks noGrp="1"/>
          </p:cNvSpPr>
          <p:nvPr>
            <p:ph type="ctrTitle"/>
          </p:nvPr>
        </p:nvSpPr>
        <p:spPr>
          <a:xfrm>
            <a:off x="758952" y="1128811"/>
            <a:ext cx="3447288" cy="3342290"/>
          </a:xfrm>
        </p:spPr>
        <p:txBody>
          <a:bodyPr anchor="b">
            <a:normAutofit/>
          </a:bodyPr>
          <a:lstStyle/>
          <a:p>
            <a:r>
              <a:rPr lang="en-US" sz="5400" dirty="0">
                <a:solidFill>
                  <a:schemeClr val="bg1"/>
                </a:solidFill>
              </a:rPr>
              <a:t>Clasificare binar</a:t>
            </a:r>
            <a:r>
              <a:rPr lang="ro-RO" sz="5400" dirty="0">
                <a:solidFill>
                  <a:schemeClr val="bg1"/>
                </a:solidFill>
              </a:rPr>
              <a:t>ă</a:t>
            </a:r>
            <a:br>
              <a:rPr lang="ro-RO" sz="5400" dirty="0">
                <a:solidFill>
                  <a:schemeClr val="bg1"/>
                </a:solidFill>
              </a:rPr>
            </a:br>
            <a:br>
              <a:rPr lang="ro-RO" sz="5400" dirty="0">
                <a:solidFill>
                  <a:schemeClr val="bg1"/>
                </a:solidFill>
              </a:rPr>
            </a:br>
            <a:endParaRPr lang="ro-RO" sz="5400" dirty="0">
              <a:solidFill>
                <a:schemeClr val="bg1"/>
              </a:solidFill>
            </a:endParaRPr>
          </a:p>
        </p:txBody>
      </p:sp>
      <p:sp>
        <p:nvSpPr>
          <p:cNvPr id="3" name="Subtitlu 2">
            <a:extLst>
              <a:ext uri="{FF2B5EF4-FFF2-40B4-BE49-F238E27FC236}">
                <a16:creationId xmlns:a16="http://schemas.microsoft.com/office/drawing/2014/main" id="{477049D3-9DBB-DD94-9EA6-FFACBFE80B07}"/>
              </a:ext>
            </a:extLst>
          </p:cNvPr>
          <p:cNvSpPr>
            <a:spLocks noGrp="1"/>
          </p:cNvSpPr>
          <p:nvPr>
            <p:ph type="subTitle" idx="1"/>
          </p:nvPr>
        </p:nvSpPr>
        <p:spPr>
          <a:xfrm>
            <a:off x="755101" y="2902510"/>
            <a:ext cx="2422397" cy="254612"/>
          </a:xfrm>
        </p:spPr>
        <p:txBody>
          <a:bodyPr anchor="t">
            <a:normAutofit fontScale="55000" lnSpcReduction="20000"/>
          </a:bodyPr>
          <a:lstStyle/>
          <a:p>
            <a:r>
              <a:rPr lang="ro-RO" dirty="0">
                <a:solidFill>
                  <a:schemeClr val="bg1"/>
                </a:solidFill>
              </a:rPr>
              <a:t>Metoda CMMP</a:t>
            </a:r>
          </a:p>
        </p:txBody>
      </p:sp>
      <p:pic>
        <p:nvPicPr>
          <p:cNvPr id="15" name="Video 14" descr="O imagine care conține lumină&#10;&#10;Descriere generată automat">
            <a:extLst>
              <a:ext uri="{FF2B5EF4-FFF2-40B4-BE49-F238E27FC236}">
                <a16:creationId xmlns:a16="http://schemas.microsoft.com/office/drawing/2014/main" id="{98815DAE-5E5C-C544-C8E8-B7629829FD6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5796500" y="1875875"/>
            <a:ext cx="5640399" cy="3163713"/>
          </a:xfrm>
          <a:prstGeom prst="rect">
            <a:avLst/>
          </a:prstGeom>
          <a:ln w="107950" cap="rnd">
            <a:solidFill>
              <a:srgbClr val="C8C6BD"/>
            </a:solidFill>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171450" prst="hardEdge"/>
            <a:extrusionClr>
              <a:srgbClr val="FFFFFF"/>
            </a:extrusionClr>
          </a:sp3d>
        </p:spPr>
      </p:pic>
      <p:sp>
        <p:nvSpPr>
          <p:cNvPr id="25"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dirty="0"/>
          </a:p>
        </p:txBody>
      </p:sp>
      <p:sp>
        <p:nvSpPr>
          <p:cNvPr id="5" name="CasetăText 4">
            <a:extLst>
              <a:ext uri="{FF2B5EF4-FFF2-40B4-BE49-F238E27FC236}">
                <a16:creationId xmlns:a16="http://schemas.microsoft.com/office/drawing/2014/main" id="{2D4C5C97-DF82-4171-D10C-ADE97D0AAE29}"/>
              </a:ext>
            </a:extLst>
          </p:cNvPr>
          <p:cNvSpPr txBox="1"/>
          <p:nvPr/>
        </p:nvSpPr>
        <p:spPr>
          <a:xfrm>
            <a:off x="102316" y="5859875"/>
            <a:ext cx="3225346" cy="923330"/>
          </a:xfrm>
          <a:prstGeom prst="rect">
            <a:avLst/>
          </a:prstGeom>
          <a:noFill/>
        </p:spPr>
        <p:txBody>
          <a:bodyPr wrap="square" rtlCol="0">
            <a:spAutoFit/>
          </a:bodyPr>
          <a:lstStyle/>
          <a:p>
            <a:r>
              <a:rPr lang="ro-RO" dirty="0">
                <a:solidFill>
                  <a:schemeClr val="bg1"/>
                </a:solidFill>
              </a:rPr>
              <a:t>Lascu Mihnea Gabriel</a:t>
            </a:r>
          </a:p>
          <a:p>
            <a:r>
              <a:rPr lang="ro-RO" dirty="0">
                <a:solidFill>
                  <a:schemeClr val="bg1"/>
                </a:solidFill>
              </a:rPr>
              <a:t>Sanda Rareș Cristian</a:t>
            </a:r>
          </a:p>
          <a:p>
            <a:r>
              <a:rPr lang="ro-RO" dirty="0">
                <a:solidFill>
                  <a:schemeClr val="bg1"/>
                </a:solidFill>
              </a:rPr>
              <a:t>323AC</a:t>
            </a:r>
          </a:p>
        </p:txBody>
      </p:sp>
      <p:sp>
        <p:nvSpPr>
          <p:cNvPr id="7" name="Substituent număr diapozitiv 6">
            <a:extLst>
              <a:ext uri="{FF2B5EF4-FFF2-40B4-BE49-F238E27FC236}">
                <a16:creationId xmlns:a16="http://schemas.microsoft.com/office/drawing/2014/main" id="{CC6AA9EA-C10F-BE78-4548-E19DD5CA8265}"/>
              </a:ext>
            </a:extLst>
          </p:cNvPr>
          <p:cNvSpPr>
            <a:spLocks noGrp="1"/>
          </p:cNvSpPr>
          <p:nvPr>
            <p:ph type="sldNum" sz="quarter" idx="12"/>
          </p:nvPr>
        </p:nvSpPr>
        <p:spPr/>
        <p:txBody>
          <a:bodyPr/>
          <a:lstStyle/>
          <a:p>
            <a:pPr algn="ctr"/>
            <a:fld id="{D79E6812-DF0E-4B88-AFAA-EAC7168F54C0}" type="slidenum">
              <a:rPr lang="en-US" smtClean="0"/>
              <a:pPr algn="ctr"/>
              <a:t>1</a:t>
            </a:fld>
            <a:endParaRPr lang="en-US" dirty="0"/>
          </a:p>
        </p:txBody>
      </p:sp>
    </p:spTree>
    <p:extLst>
      <p:ext uri="{BB962C8B-B14F-4D97-AF65-F5344CB8AC3E}">
        <p14:creationId xmlns:p14="http://schemas.microsoft.com/office/powerpoint/2010/main" val="3204177793"/>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40"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5"/>
                                        </p:tgtEl>
                                      </p:cBhvr>
                                    </p:cmd>
                                  </p:childTnLst>
                                </p:cTn>
                              </p:par>
                            </p:childTnLst>
                          </p:cTn>
                        </p:par>
                      </p:childTnLst>
                    </p:cTn>
                  </p:par>
                </p:childTnLst>
              </p:cTn>
              <p:nextCondLst>
                <p:cond evt="onClick" delay="0">
                  <p:tgtEl>
                    <p:spTgt spid="15"/>
                  </p:tgtEl>
                </p:cond>
              </p:nextCondLst>
            </p:seq>
            <p:video>
              <p:cMediaNode mute="1">
                <p:cTn id="12" repeatCount="indefinite" fill="hold" display="0">
                  <p:stCondLst>
                    <p:cond delay="indefinite"/>
                  </p:stCondLst>
                </p:cTn>
                <p:tgtEl>
                  <p:spTgt spid="1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u 1">
            <a:extLst>
              <a:ext uri="{FF2B5EF4-FFF2-40B4-BE49-F238E27FC236}">
                <a16:creationId xmlns:a16="http://schemas.microsoft.com/office/drawing/2014/main" id="{C640A588-2958-D096-3831-A3AD3F915D57}"/>
              </a:ext>
            </a:extLst>
          </p:cNvPr>
          <p:cNvSpPr>
            <a:spLocks noGrp="1"/>
          </p:cNvSpPr>
          <p:nvPr>
            <p:ph type="title"/>
          </p:nvPr>
        </p:nvSpPr>
        <p:spPr>
          <a:xfrm>
            <a:off x="1068497" y="1063256"/>
            <a:ext cx="5312254" cy="1540106"/>
          </a:xfrm>
        </p:spPr>
        <p:txBody>
          <a:bodyPr>
            <a:normAutofit/>
          </a:bodyPr>
          <a:lstStyle/>
          <a:p>
            <a:r>
              <a:rPr lang="ro-RO" sz="5100" dirty="0"/>
              <a:t>Formularea problemei:</a:t>
            </a:r>
          </a:p>
        </p:txBody>
      </p:sp>
      <p:cxnSp>
        <p:nvCxnSpPr>
          <p:cNvPr id="13" name="Straight Connector 12">
            <a:extLst>
              <a:ext uri="{FF2B5EF4-FFF2-40B4-BE49-F238E27FC236}">
                <a16:creationId xmlns:a16="http://schemas.microsoft.com/office/drawing/2014/main" id="{33862825-C012-4895-A17E-F3D1F62D89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Substituent conținut 2">
            <a:extLst>
              <a:ext uri="{FF2B5EF4-FFF2-40B4-BE49-F238E27FC236}">
                <a16:creationId xmlns:a16="http://schemas.microsoft.com/office/drawing/2014/main" id="{0DD442C1-7E4E-91D3-1C59-531038113C64}"/>
              </a:ext>
            </a:extLst>
          </p:cNvPr>
          <p:cNvSpPr>
            <a:spLocks noGrp="1"/>
          </p:cNvSpPr>
          <p:nvPr>
            <p:ph idx="1"/>
          </p:nvPr>
        </p:nvSpPr>
        <p:spPr>
          <a:xfrm>
            <a:off x="1068497" y="2933390"/>
            <a:ext cx="5312254" cy="2861349"/>
          </a:xfrm>
        </p:spPr>
        <p:txBody>
          <a:bodyPr>
            <a:noAutofit/>
          </a:bodyPr>
          <a:lstStyle/>
          <a:p>
            <a:pPr>
              <a:lnSpc>
                <a:spcPct val="100000"/>
              </a:lnSpc>
            </a:pPr>
            <a:r>
              <a:rPr lang="en-US" sz="1600" dirty="0"/>
              <a:t>Problema aleasa este realizarea si implementarea unui cod, folosind caractersitica Hog si alte metode pentru a verifica daca un bec este sau nu aprins.</a:t>
            </a:r>
          </a:p>
          <a:p>
            <a:pPr>
              <a:lnSpc>
                <a:spcPct val="100000"/>
              </a:lnSpc>
            </a:pPr>
            <a:r>
              <a:rPr lang="en-US" sz="1600" dirty="0"/>
              <a:t>Primii pasi in rezolvarea problemei:</a:t>
            </a:r>
          </a:p>
          <a:p>
            <a:pPr marL="468630" lvl="1" indent="-285750">
              <a:lnSpc>
                <a:spcPct val="100000"/>
              </a:lnSpc>
              <a:buFont typeface="Wingdings" panose="05000000000000000000" pitchFamily="2" charset="2"/>
              <a:buChar char="Ø"/>
            </a:pPr>
            <a:r>
              <a:rPr lang="en-US" sz="1600" dirty="0"/>
              <a:t>Crearea unei baze de date ce consta in poze cu becul aprins si stins </a:t>
            </a:r>
          </a:p>
          <a:p>
            <a:pPr marL="468630" lvl="1" indent="-285750">
              <a:lnSpc>
                <a:spcPct val="100000"/>
              </a:lnSpc>
              <a:buFont typeface="Wingdings" panose="05000000000000000000" pitchFamily="2" charset="2"/>
              <a:buChar char="Ø"/>
            </a:pPr>
            <a:r>
              <a:rPr lang="en-US" sz="1600" dirty="0"/>
              <a:t>Aplicarea unui filtru alb-negru</a:t>
            </a:r>
          </a:p>
          <a:p>
            <a:pPr marL="468630" lvl="1" indent="-285750">
              <a:lnSpc>
                <a:spcPct val="100000"/>
              </a:lnSpc>
              <a:buFont typeface="Wingdings" panose="05000000000000000000" pitchFamily="2" charset="2"/>
              <a:buChar char="Ø"/>
            </a:pPr>
            <a:r>
              <a:rPr lang="en-US" sz="1600" dirty="0"/>
              <a:t>Binarizarea imaginilor alb-negru</a:t>
            </a:r>
          </a:p>
          <a:p>
            <a:pPr marL="468630" lvl="1" indent="-285750">
              <a:lnSpc>
                <a:spcPct val="100000"/>
              </a:lnSpc>
              <a:buFont typeface="Wingdings" panose="05000000000000000000" pitchFamily="2" charset="2"/>
              <a:buChar char="Ø"/>
            </a:pPr>
            <a:r>
              <a:rPr lang="en-US" sz="1600" dirty="0"/>
              <a:t>Aplicarea caracteristicii HOG</a:t>
            </a:r>
          </a:p>
          <a:p>
            <a:pPr marL="468630" lvl="1" indent="-285750">
              <a:lnSpc>
                <a:spcPct val="100000"/>
              </a:lnSpc>
              <a:buFont typeface="Wingdings" panose="05000000000000000000" pitchFamily="2" charset="2"/>
              <a:buChar char="Ø"/>
            </a:pPr>
            <a:r>
              <a:rPr lang="en-US" sz="1600" dirty="0"/>
              <a:t>Afisam metoda in sens CMMP</a:t>
            </a:r>
          </a:p>
          <a:p>
            <a:pPr marL="468630" lvl="1" indent="-285750">
              <a:lnSpc>
                <a:spcPct val="100000"/>
              </a:lnSpc>
              <a:buFont typeface="Wingdings" panose="05000000000000000000" pitchFamily="2" charset="2"/>
              <a:buChar char="Ø"/>
            </a:pPr>
            <a:r>
              <a:rPr lang="en-US" sz="1600" dirty="0"/>
              <a:t>Afisam pozele si testam clasificatorul </a:t>
            </a:r>
          </a:p>
        </p:txBody>
      </p:sp>
      <p:sp>
        <p:nvSpPr>
          <p:cNvPr id="15" name="Freeform: Shape 14">
            <a:extLst>
              <a:ext uri="{FF2B5EF4-FFF2-40B4-BE49-F238E27FC236}">
                <a16:creationId xmlns:a16="http://schemas.microsoft.com/office/drawing/2014/main" id="{CAF8A158-E51E-4253-820B-3970F7397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76934" y="0"/>
            <a:ext cx="5215066" cy="6858000"/>
          </a:xfrm>
          <a:custGeom>
            <a:avLst/>
            <a:gdLst>
              <a:gd name="connsiteX0" fmla="*/ 2017353 w 5215066"/>
              <a:gd name="connsiteY0" fmla="*/ 0 h 6858000"/>
              <a:gd name="connsiteX1" fmla="*/ 5215066 w 5215066"/>
              <a:gd name="connsiteY1" fmla="*/ 0 h 6858000"/>
              <a:gd name="connsiteX2" fmla="*/ 5215066 w 5215066"/>
              <a:gd name="connsiteY2" fmla="*/ 6858000 h 6858000"/>
              <a:gd name="connsiteX3" fmla="*/ 1292431 w 5215066"/>
              <a:gd name="connsiteY3" fmla="*/ 6858000 h 6858000"/>
              <a:gd name="connsiteX4" fmla="*/ 1012702 w 5215066"/>
              <a:gd name="connsiteY4" fmla="*/ 6549681 h 6858000"/>
              <a:gd name="connsiteX5" fmla="*/ 0 w 5215066"/>
              <a:gd name="connsiteY5" fmla="*/ 3723759 h 6858000"/>
              <a:gd name="connsiteX6" fmla="*/ 1955279 w 5215066"/>
              <a:gd name="connsiteY6" fmla="*/ 398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2017353" y="0"/>
                </a:moveTo>
                <a:lnTo>
                  <a:pt x="5215066" y="0"/>
                </a:lnTo>
                <a:lnTo>
                  <a:pt x="5215066" y="6858000"/>
                </a:lnTo>
                <a:lnTo>
                  <a:pt x="1292431" y="6858000"/>
                </a:lnTo>
                <a:lnTo>
                  <a:pt x="1012702" y="6549681"/>
                </a:lnTo>
                <a:cubicBezTo>
                  <a:pt x="380046" y="5781733"/>
                  <a:pt x="0" y="4797206"/>
                  <a:pt x="0" y="3723759"/>
                </a:cubicBezTo>
                <a:cubicBezTo>
                  <a:pt x="0" y="2190263"/>
                  <a:pt x="775604" y="838237"/>
                  <a:pt x="1955279" y="3986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lumMod val="85000"/>
              <a:lumOff val="15000"/>
            </a:schemeClr>
          </a:solidFill>
          <a:ln w="0">
            <a:noFill/>
            <a:prstDash val="solid"/>
            <a:round/>
            <a:headEnd/>
            <a:tailEnd/>
          </a:ln>
        </p:spPr>
        <p:txBody>
          <a:bodyPr anchor="ctr"/>
          <a:lstStyle/>
          <a:p>
            <a:endParaRPr lang="en-US" dirty="0"/>
          </a:p>
        </p:txBody>
      </p:sp>
      <p:sp>
        <p:nvSpPr>
          <p:cNvPr id="5" name="Substituent număr diapozitiv 4">
            <a:extLst>
              <a:ext uri="{FF2B5EF4-FFF2-40B4-BE49-F238E27FC236}">
                <a16:creationId xmlns:a16="http://schemas.microsoft.com/office/drawing/2014/main" id="{A12078A3-DA98-3D01-28DD-5C282CB6D4C4}"/>
              </a:ext>
            </a:extLst>
          </p:cNvPr>
          <p:cNvSpPr>
            <a:spLocks noGrp="1"/>
          </p:cNvSpPr>
          <p:nvPr>
            <p:ph type="sldNum" sz="quarter" idx="12"/>
          </p:nvPr>
        </p:nvSpPr>
        <p:spPr>
          <a:xfrm>
            <a:off x="11786616" y="6007608"/>
            <a:ext cx="411480" cy="365125"/>
          </a:xfrm>
        </p:spPr>
        <p:txBody>
          <a:bodyPr>
            <a:normAutofit/>
          </a:bodyPr>
          <a:lstStyle/>
          <a:p>
            <a:pPr algn="ctr">
              <a:spcAft>
                <a:spcPts val="600"/>
              </a:spcAft>
            </a:pPr>
            <a:fld id="{D79E6812-DF0E-4B88-AFAA-EAC7168F54C0}" type="slidenum">
              <a:rPr lang="en-US">
                <a:solidFill>
                  <a:schemeClr val="tx1"/>
                </a:solidFill>
              </a:rPr>
              <a:pPr algn="ctr">
                <a:spcAft>
                  <a:spcPts val="600"/>
                </a:spcAft>
              </a:pPr>
              <a:t>2</a:t>
            </a:fld>
            <a:endParaRPr lang="en-US" dirty="0">
              <a:solidFill>
                <a:schemeClr val="tx1"/>
              </a:solidFill>
            </a:endParaRPr>
          </a:p>
        </p:txBody>
      </p:sp>
      <p:pic>
        <p:nvPicPr>
          <p:cNvPr id="8" name="Imagine 7">
            <a:extLst>
              <a:ext uri="{FF2B5EF4-FFF2-40B4-BE49-F238E27FC236}">
                <a16:creationId xmlns:a16="http://schemas.microsoft.com/office/drawing/2014/main" id="{CFA082D6-9EC0-8AF7-1F41-F5F1002E2C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0959" y="2265505"/>
            <a:ext cx="4587016" cy="2326990"/>
          </a:xfrm>
          <a:prstGeom prst="rect">
            <a:avLst/>
          </a:prstGeom>
        </p:spPr>
      </p:pic>
    </p:spTree>
    <p:extLst>
      <p:ext uri="{BB962C8B-B14F-4D97-AF65-F5344CB8AC3E}">
        <p14:creationId xmlns:p14="http://schemas.microsoft.com/office/powerpoint/2010/main" val="2887245416"/>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29" name="Rectangle 21">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u 1">
            <a:extLst>
              <a:ext uri="{FF2B5EF4-FFF2-40B4-BE49-F238E27FC236}">
                <a16:creationId xmlns:a16="http://schemas.microsoft.com/office/drawing/2014/main" id="{BB030437-7275-341A-8117-46B0B74AA027}"/>
              </a:ext>
            </a:extLst>
          </p:cNvPr>
          <p:cNvSpPr>
            <a:spLocks noGrp="1"/>
          </p:cNvSpPr>
          <p:nvPr>
            <p:ph type="title"/>
          </p:nvPr>
        </p:nvSpPr>
        <p:spPr>
          <a:xfrm>
            <a:off x="1068497" y="1063256"/>
            <a:ext cx="5312254" cy="1540106"/>
          </a:xfrm>
        </p:spPr>
        <p:txBody>
          <a:bodyPr>
            <a:normAutofit/>
          </a:bodyPr>
          <a:lstStyle/>
          <a:p>
            <a:r>
              <a:rPr lang="en-US" sz="5600" dirty="0"/>
              <a:t>Descrierea pasilor </a:t>
            </a:r>
          </a:p>
        </p:txBody>
      </p:sp>
      <p:cxnSp>
        <p:nvCxnSpPr>
          <p:cNvPr id="30" name="Straight Connector 23">
            <a:extLst>
              <a:ext uri="{FF2B5EF4-FFF2-40B4-BE49-F238E27FC236}">
                <a16:creationId xmlns:a16="http://schemas.microsoft.com/office/drawing/2014/main" id="{33862825-C012-4895-A17E-F3D1F62D89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Substituent conținut 2">
            <a:extLst>
              <a:ext uri="{FF2B5EF4-FFF2-40B4-BE49-F238E27FC236}">
                <a16:creationId xmlns:a16="http://schemas.microsoft.com/office/drawing/2014/main" id="{764EBD20-52A4-4BCA-F916-17322BFC6EE9}"/>
              </a:ext>
            </a:extLst>
          </p:cNvPr>
          <p:cNvSpPr>
            <a:spLocks noGrp="1"/>
          </p:cNvSpPr>
          <p:nvPr>
            <p:ph idx="1"/>
          </p:nvPr>
        </p:nvSpPr>
        <p:spPr>
          <a:xfrm>
            <a:off x="1068497" y="2933390"/>
            <a:ext cx="5312254" cy="2861349"/>
          </a:xfrm>
        </p:spPr>
        <p:txBody>
          <a:bodyPr>
            <a:normAutofit lnSpcReduction="10000"/>
          </a:bodyPr>
          <a:lstStyle/>
          <a:p>
            <a:pPr>
              <a:lnSpc>
                <a:spcPct val="100000"/>
              </a:lnSpc>
            </a:pPr>
            <a:r>
              <a:rPr lang="en-US" sz="1400" dirty="0"/>
              <a:t>Primul pas a constat in construirea unei baze de date ce este formata din poze cu doua tipuri diferite de becuri. Un numar de 40 de poze cu becul aprins si 40 cu becul stins pentru fiecare tip.</a:t>
            </a:r>
          </a:p>
          <a:p>
            <a:pPr>
              <a:lnSpc>
                <a:spcPct val="100000"/>
              </a:lnSpc>
            </a:pPr>
            <a:r>
              <a:rPr lang="en-US" sz="1400" dirty="0"/>
              <a:t>Urmatorul pas a fost aplicarea unui filtru alb-negru peste pozele modificate la o dimensiune de 24 x 24.</a:t>
            </a:r>
          </a:p>
          <a:p>
            <a:pPr>
              <a:lnSpc>
                <a:spcPct val="100000"/>
              </a:lnSpc>
            </a:pPr>
            <a:r>
              <a:rPr lang="en-US" sz="1400" dirty="0"/>
              <a:t>Dupa aplicarea filtrului alb-negru pozele au fost binarizate.</a:t>
            </a:r>
          </a:p>
          <a:p>
            <a:pPr>
              <a:lnSpc>
                <a:spcPct val="100000"/>
              </a:lnSpc>
            </a:pPr>
            <a:r>
              <a:rPr lang="en-US" sz="1400" dirty="0"/>
              <a:t>Apoi am aplicat caracteristica HOG cu o fereastra de 8 x 8, datele rezultate in urma aplicarii caracteristicii au fost stocate intr-un vector.</a:t>
            </a:r>
          </a:p>
          <a:p>
            <a:pPr>
              <a:lnSpc>
                <a:spcPct val="100000"/>
              </a:lnSpc>
            </a:pPr>
            <a:r>
              <a:rPr lang="en-US" sz="1400" dirty="0"/>
              <a:t>Se testeaza clasificatorul, atribuind o valoare prezisa.(Negativ- stins, Pozitiv-aprins).</a:t>
            </a:r>
          </a:p>
        </p:txBody>
      </p:sp>
      <p:sp>
        <p:nvSpPr>
          <p:cNvPr id="31" name="Freeform: Shape 25">
            <a:extLst>
              <a:ext uri="{FF2B5EF4-FFF2-40B4-BE49-F238E27FC236}">
                <a16:creationId xmlns:a16="http://schemas.microsoft.com/office/drawing/2014/main" id="{CAF8A158-E51E-4253-820B-3970F7397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76934" y="0"/>
            <a:ext cx="5215066" cy="6858000"/>
          </a:xfrm>
          <a:custGeom>
            <a:avLst/>
            <a:gdLst>
              <a:gd name="connsiteX0" fmla="*/ 2017353 w 5215066"/>
              <a:gd name="connsiteY0" fmla="*/ 0 h 6858000"/>
              <a:gd name="connsiteX1" fmla="*/ 5215066 w 5215066"/>
              <a:gd name="connsiteY1" fmla="*/ 0 h 6858000"/>
              <a:gd name="connsiteX2" fmla="*/ 5215066 w 5215066"/>
              <a:gd name="connsiteY2" fmla="*/ 6858000 h 6858000"/>
              <a:gd name="connsiteX3" fmla="*/ 1292431 w 5215066"/>
              <a:gd name="connsiteY3" fmla="*/ 6858000 h 6858000"/>
              <a:gd name="connsiteX4" fmla="*/ 1012702 w 5215066"/>
              <a:gd name="connsiteY4" fmla="*/ 6549681 h 6858000"/>
              <a:gd name="connsiteX5" fmla="*/ 0 w 5215066"/>
              <a:gd name="connsiteY5" fmla="*/ 3723759 h 6858000"/>
              <a:gd name="connsiteX6" fmla="*/ 1955279 w 5215066"/>
              <a:gd name="connsiteY6" fmla="*/ 398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2017353" y="0"/>
                </a:moveTo>
                <a:lnTo>
                  <a:pt x="5215066" y="0"/>
                </a:lnTo>
                <a:lnTo>
                  <a:pt x="5215066" y="6858000"/>
                </a:lnTo>
                <a:lnTo>
                  <a:pt x="1292431" y="6858000"/>
                </a:lnTo>
                <a:lnTo>
                  <a:pt x="1012702" y="6549681"/>
                </a:lnTo>
                <a:cubicBezTo>
                  <a:pt x="380046" y="5781733"/>
                  <a:pt x="0" y="4797206"/>
                  <a:pt x="0" y="3723759"/>
                </a:cubicBezTo>
                <a:cubicBezTo>
                  <a:pt x="0" y="2190263"/>
                  <a:pt x="775604" y="838237"/>
                  <a:pt x="1955279" y="3986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 name="Imagine 5">
            <a:extLst>
              <a:ext uri="{FF2B5EF4-FFF2-40B4-BE49-F238E27FC236}">
                <a16:creationId xmlns:a16="http://schemas.microsoft.com/office/drawing/2014/main" id="{C80D5DC4-4D95-5336-BA14-C1ABC1AB3C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0087" y="1659586"/>
            <a:ext cx="3434963" cy="3443571"/>
          </a:xfrm>
          <a:prstGeom prst="rect">
            <a:avLst/>
          </a:prstGeom>
        </p:spPr>
      </p:pic>
      <p:sp>
        <p:nvSpPr>
          <p:cNvPr id="28"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lumMod val="85000"/>
              <a:lumOff val="15000"/>
            </a:schemeClr>
          </a:solidFill>
          <a:ln w="0">
            <a:noFill/>
            <a:prstDash val="solid"/>
            <a:round/>
            <a:headEnd/>
            <a:tailEnd/>
          </a:ln>
        </p:spPr>
        <p:txBody>
          <a:bodyPr anchor="ctr"/>
          <a:lstStyle/>
          <a:p>
            <a:endParaRPr lang="en-US" dirty="0"/>
          </a:p>
        </p:txBody>
      </p:sp>
      <p:sp>
        <p:nvSpPr>
          <p:cNvPr id="4" name="Substituent număr diapozitiv 3">
            <a:extLst>
              <a:ext uri="{FF2B5EF4-FFF2-40B4-BE49-F238E27FC236}">
                <a16:creationId xmlns:a16="http://schemas.microsoft.com/office/drawing/2014/main" id="{3827143F-B91F-E5DD-6EC6-0FFBFF3E4AAE}"/>
              </a:ext>
            </a:extLst>
          </p:cNvPr>
          <p:cNvSpPr>
            <a:spLocks noGrp="1"/>
          </p:cNvSpPr>
          <p:nvPr>
            <p:ph type="sldNum" sz="quarter" idx="12"/>
          </p:nvPr>
        </p:nvSpPr>
        <p:spPr>
          <a:xfrm>
            <a:off x="11786616" y="6007608"/>
            <a:ext cx="411480" cy="365125"/>
          </a:xfrm>
        </p:spPr>
        <p:txBody>
          <a:bodyPr>
            <a:normAutofit/>
          </a:bodyPr>
          <a:lstStyle/>
          <a:p>
            <a:pPr algn="ctr">
              <a:spcAft>
                <a:spcPts val="600"/>
              </a:spcAft>
            </a:pPr>
            <a:fld id="{D79E6812-DF0E-4B88-AFAA-EAC7168F54C0}" type="slidenum">
              <a:rPr lang="en-US" smtClean="0">
                <a:solidFill>
                  <a:schemeClr val="tx1"/>
                </a:solidFill>
              </a:rPr>
              <a:pPr algn="ctr">
                <a:spcAft>
                  <a:spcPts val="600"/>
                </a:spcAft>
              </a:pPr>
              <a:t>3</a:t>
            </a:fld>
            <a:endParaRPr lang="en-US" dirty="0">
              <a:solidFill>
                <a:schemeClr val="tx1"/>
              </a:solidFill>
            </a:endParaRPr>
          </a:p>
        </p:txBody>
      </p:sp>
    </p:spTree>
    <p:extLst>
      <p:ext uri="{BB962C8B-B14F-4D97-AF65-F5344CB8AC3E}">
        <p14:creationId xmlns:p14="http://schemas.microsoft.com/office/powerpoint/2010/main" val="794406605"/>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8" name="CasetăText 7">
            <a:extLst>
              <a:ext uri="{FF2B5EF4-FFF2-40B4-BE49-F238E27FC236}">
                <a16:creationId xmlns:a16="http://schemas.microsoft.com/office/drawing/2014/main" id="{7E53B9B9-9D71-3270-D658-FB4AF24F8B15}"/>
              </a:ext>
            </a:extLst>
          </p:cNvPr>
          <p:cNvSpPr txBox="1"/>
          <p:nvPr/>
        </p:nvSpPr>
        <p:spPr>
          <a:xfrm>
            <a:off x="861791" y="835383"/>
            <a:ext cx="3382832" cy="3499549"/>
          </a:xfrm>
          <a:prstGeom prst="rect">
            <a:avLst/>
          </a:prstGeom>
        </p:spPr>
        <p:txBody>
          <a:bodyPr vert="horz" lIns="91440" tIns="45720" rIns="91440" bIns="45720" rtlCol="0" anchor="b">
            <a:normAutofit/>
          </a:bodyPr>
          <a:lstStyle/>
          <a:p>
            <a:pPr defTabSz="457200">
              <a:spcBef>
                <a:spcPct val="0"/>
              </a:spcBef>
              <a:spcAft>
                <a:spcPts val="600"/>
              </a:spcAft>
            </a:pPr>
            <a:r>
              <a:rPr lang="en-US" sz="4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mj-cs"/>
              </a:rPr>
              <a:t>Metoda in sens CMMP </a:t>
            </a:r>
          </a:p>
        </p:txBody>
      </p:sp>
      <p:pic>
        <p:nvPicPr>
          <p:cNvPr id="10" name="Picture 12">
            <a:extLst>
              <a:ext uri="{FF2B5EF4-FFF2-40B4-BE49-F238E27FC236}">
                <a16:creationId xmlns:a16="http://schemas.microsoft.com/office/drawing/2014/main" id="{08187575-5CB4-477B-AA47-020C6D2A786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4552950" y="1"/>
            <a:ext cx="7639050" cy="6858000"/>
          </a:xfrm>
          <a:prstGeom prst="rect">
            <a:avLst/>
          </a:prstGeom>
        </p:spPr>
      </p:pic>
      <p:pic>
        <p:nvPicPr>
          <p:cNvPr id="15" name="Picture 14">
            <a:extLst>
              <a:ext uri="{FF2B5EF4-FFF2-40B4-BE49-F238E27FC236}">
                <a16:creationId xmlns:a16="http://schemas.microsoft.com/office/drawing/2014/main" id="{EE585F70-7C5D-424E-A182-39507AF48A0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501468" y="1"/>
            <a:ext cx="4690532" cy="6858000"/>
          </a:xfrm>
          <a:prstGeom prst="rect">
            <a:avLst/>
          </a:prstGeom>
        </p:spPr>
      </p:pic>
      <p:pic>
        <p:nvPicPr>
          <p:cNvPr id="4" name="Imagine 3">
            <a:extLst>
              <a:ext uri="{FF2B5EF4-FFF2-40B4-BE49-F238E27FC236}">
                <a16:creationId xmlns:a16="http://schemas.microsoft.com/office/drawing/2014/main" id="{6E445180-3831-2E05-25F6-40757976FB87}"/>
              </a:ext>
            </a:extLst>
          </p:cNvPr>
          <p:cNvPicPr>
            <a:picLocks noChangeAspect="1"/>
          </p:cNvPicPr>
          <p:nvPr/>
        </p:nvPicPr>
        <p:blipFill rotWithShape="1">
          <a:blip r:embed="rId4">
            <a:extLst>
              <a:ext uri="{28A0092B-C50C-407E-A947-70E740481C1C}">
                <a14:useLocalDpi xmlns:a14="http://schemas.microsoft.com/office/drawing/2010/main" val="0"/>
              </a:ext>
            </a:extLst>
          </a:blip>
          <a:srcRect r="5380" b="-1"/>
          <a:stretch/>
        </p:blipFill>
        <p:spPr>
          <a:xfrm>
            <a:off x="4654297" y="10"/>
            <a:ext cx="7537704" cy="6857990"/>
          </a:xfrm>
          <a:prstGeom prst="rect">
            <a:avLst/>
          </a:prstGeom>
        </p:spPr>
      </p:pic>
      <p:sp>
        <p:nvSpPr>
          <p:cNvPr id="2" name="Substituent număr diapozitiv 1">
            <a:extLst>
              <a:ext uri="{FF2B5EF4-FFF2-40B4-BE49-F238E27FC236}">
                <a16:creationId xmlns:a16="http://schemas.microsoft.com/office/drawing/2014/main" id="{2974DC2A-D718-7916-EC39-80AE53AD6D19}"/>
              </a:ext>
            </a:extLst>
          </p:cNvPr>
          <p:cNvSpPr>
            <a:spLocks noGrp="1"/>
          </p:cNvSpPr>
          <p:nvPr>
            <p:ph type="sldNum" sz="quarter" idx="12"/>
          </p:nvPr>
        </p:nvSpPr>
        <p:spPr>
          <a:xfrm>
            <a:off x="10514011" y="5883275"/>
            <a:ext cx="753545" cy="365125"/>
          </a:xfrm>
        </p:spPr>
        <p:txBody>
          <a:bodyPr vert="horz" lIns="91440" tIns="45720" rIns="91440" bIns="45720" rtlCol="0" anchor="ctr">
            <a:normAutofit/>
          </a:bodyPr>
          <a:lstStyle/>
          <a:p>
            <a:pPr>
              <a:spcAft>
                <a:spcPts val="600"/>
              </a:spcAft>
            </a:pPr>
            <a:fld id="{D79E6812-DF0E-4B88-AFAA-EAC7168F54C0}" type="slidenum">
              <a:rPr lang="en-US">
                <a:solidFill>
                  <a:srgbClr val="FFFFFF"/>
                </a:solidFill>
              </a:rPr>
              <a:pPr>
                <a:spcAft>
                  <a:spcPts val="600"/>
                </a:spcAft>
              </a:pPr>
              <a:t>4</a:t>
            </a:fld>
            <a:endParaRPr lang="en-US" dirty="0">
              <a:solidFill>
                <a:srgbClr val="FFFFFF"/>
              </a:solidFill>
            </a:endParaRPr>
          </a:p>
        </p:txBody>
      </p:sp>
      <p:sp>
        <p:nvSpPr>
          <p:cNvPr id="7" name="CasetăText 6">
            <a:extLst>
              <a:ext uri="{FF2B5EF4-FFF2-40B4-BE49-F238E27FC236}">
                <a16:creationId xmlns:a16="http://schemas.microsoft.com/office/drawing/2014/main" id="{7566B07D-A071-77E7-B681-D0A5700DD93A}"/>
              </a:ext>
            </a:extLst>
          </p:cNvPr>
          <p:cNvSpPr txBox="1"/>
          <p:nvPr/>
        </p:nvSpPr>
        <p:spPr>
          <a:xfrm>
            <a:off x="963138" y="1199833"/>
            <a:ext cx="3447288" cy="334229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b="1" i="1" kern="1200" spc="100" baseline="0" dirty="0">
                <a:solidFill>
                  <a:schemeClr val="bg1"/>
                </a:solidFill>
                <a:latin typeface="+mj-lt"/>
                <a:ea typeface="+mj-ea"/>
                <a:cs typeface="+mj-cs"/>
              </a:rPr>
              <a:t> </a:t>
            </a:r>
          </a:p>
        </p:txBody>
      </p:sp>
    </p:spTree>
    <p:extLst>
      <p:ext uri="{BB962C8B-B14F-4D97-AF65-F5344CB8AC3E}">
        <p14:creationId xmlns:p14="http://schemas.microsoft.com/office/powerpoint/2010/main" val="411739715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10" name="CasetăText 9">
            <a:extLst>
              <a:ext uri="{FF2B5EF4-FFF2-40B4-BE49-F238E27FC236}">
                <a16:creationId xmlns:a16="http://schemas.microsoft.com/office/drawing/2014/main" id="{C27F9889-3E81-34FF-7056-02EC98DCBC8A}"/>
              </a:ext>
            </a:extLst>
          </p:cNvPr>
          <p:cNvSpPr txBox="1"/>
          <p:nvPr/>
        </p:nvSpPr>
        <p:spPr>
          <a:xfrm>
            <a:off x="904368" y="2169480"/>
            <a:ext cx="3394254" cy="2519040"/>
          </a:xfrm>
          <a:prstGeom prst="rect">
            <a:avLst/>
          </a:prstGeom>
        </p:spPr>
        <p:txBody>
          <a:bodyPr vert="horz" lIns="91440" tIns="45720" rIns="91440" bIns="45720" rtlCol="0" anchor="t">
            <a:normAutofit/>
          </a:bodyPr>
          <a:lstStyle/>
          <a:p>
            <a:pPr defTabSz="457200">
              <a:spcBef>
                <a:spcPct val="20000"/>
              </a:spcBef>
              <a:spcAft>
                <a:spcPts val="600"/>
              </a:spcAft>
              <a:buClr>
                <a:schemeClr val="tx2"/>
              </a:buClr>
              <a:buSzPct val="70000"/>
              <a:buFont typeface="Wingdings 2" charset="2"/>
            </a:pPr>
            <a:r>
              <a:rPr lang="en-US" sz="44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rPr>
              <a:t>Vectorul de caracteristici</a:t>
            </a:r>
          </a:p>
        </p:txBody>
      </p:sp>
      <p:sp>
        <p:nvSpPr>
          <p:cNvPr id="15" name="Rectangle 14">
            <a:extLst>
              <a:ext uri="{FF2B5EF4-FFF2-40B4-BE49-F238E27FC236}">
                <a16:creationId xmlns:a16="http://schemas.microsoft.com/office/drawing/2014/main" id="{0A22D114-11B7-46ED-94A9-18DC1C977B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965196"/>
            <a:ext cx="6581364" cy="4781641"/>
          </a:xfrm>
          <a:prstGeom prst="rect">
            <a:avLst/>
          </a:prstGeom>
          <a:solidFill>
            <a:schemeClr val="tx1"/>
          </a:solid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Imagine 8" descr="O imagine care conține text&#10;&#10;Descriere generată automat">
            <a:extLst>
              <a:ext uri="{FF2B5EF4-FFF2-40B4-BE49-F238E27FC236}">
                <a16:creationId xmlns:a16="http://schemas.microsoft.com/office/drawing/2014/main" id="{9BE07792-ABB8-7A73-E296-8F5050176BA4}"/>
              </a:ext>
            </a:extLst>
          </p:cNvPr>
          <p:cNvPicPr>
            <a:picLocks noChangeAspect="1"/>
          </p:cNvPicPr>
          <p:nvPr/>
        </p:nvPicPr>
        <p:blipFill rotWithShape="1">
          <a:blip r:embed="rId3">
            <a:extLst>
              <a:ext uri="{28A0092B-C50C-407E-A947-70E740481C1C}">
                <a14:useLocalDpi xmlns:a14="http://schemas.microsoft.com/office/drawing/2010/main" val="0"/>
              </a:ext>
            </a:extLst>
          </a:blip>
          <a:srcRect r="43021" b="1"/>
          <a:stretch/>
        </p:blipFill>
        <p:spPr>
          <a:xfrm>
            <a:off x="5120640" y="1438360"/>
            <a:ext cx="5676236" cy="3835314"/>
          </a:xfrm>
          <a:prstGeom prst="rect">
            <a:avLst/>
          </a:prstGeom>
        </p:spPr>
      </p:pic>
      <p:sp>
        <p:nvSpPr>
          <p:cNvPr id="2" name="Substituent număr diapozitiv 1">
            <a:extLst>
              <a:ext uri="{FF2B5EF4-FFF2-40B4-BE49-F238E27FC236}">
                <a16:creationId xmlns:a16="http://schemas.microsoft.com/office/drawing/2014/main" id="{E6A99E3C-80D3-C99A-4F06-086D8950AA67}"/>
              </a:ext>
            </a:extLst>
          </p:cNvPr>
          <p:cNvSpPr>
            <a:spLocks noGrp="1"/>
          </p:cNvSpPr>
          <p:nvPr>
            <p:ph type="sldNum" sz="quarter" idx="12"/>
          </p:nvPr>
        </p:nvSpPr>
        <p:spPr>
          <a:xfrm>
            <a:off x="10514011" y="5883275"/>
            <a:ext cx="753545" cy="365125"/>
          </a:xfrm>
        </p:spPr>
        <p:txBody>
          <a:bodyPr vert="horz" lIns="91440" tIns="45720" rIns="91440" bIns="45720" rtlCol="0" anchor="ctr">
            <a:normAutofit/>
          </a:bodyPr>
          <a:lstStyle/>
          <a:p>
            <a:pPr>
              <a:spcAft>
                <a:spcPts val="600"/>
              </a:spcAft>
            </a:pPr>
            <a:fld id="{D79E6812-DF0E-4B88-AFAA-EAC7168F54C0}" type="slidenum">
              <a:rPr lang="en-US" smtClean="0"/>
              <a:pPr>
                <a:spcAft>
                  <a:spcPts val="600"/>
                </a:spcAft>
              </a:pPr>
              <a:t>5</a:t>
            </a:fld>
            <a:endParaRPr lang="en-US" dirty="0"/>
          </a:p>
        </p:txBody>
      </p:sp>
    </p:spTree>
    <p:extLst>
      <p:ext uri="{BB962C8B-B14F-4D97-AF65-F5344CB8AC3E}">
        <p14:creationId xmlns:p14="http://schemas.microsoft.com/office/powerpoint/2010/main" val="193501185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6304A81D-D860-ACE3-1722-628316C900B3}"/>
              </a:ext>
            </a:extLst>
          </p:cNvPr>
          <p:cNvSpPr>
            <a:spLocks noGrp="1"/>
          </p:cNvSpPr>
          <p:nvPr>
            <p:ph type="title"/>
          </p:nvPr>
        </p:nvSpPr>
        <p:spPr>
          <a:xfrm>
            <a:off x="416459" y="405867"/>
            <a:ext cx="11370157" cy="1314291"/>
          </a:xfrm>
        </p:spPr>
        <p:txBody>
          <a:bodyPr/>
          <a:lstStyle/>
          <a:p>
            <a:r>
              <a:rPr lang="en-US" dirty="0"/>
              <a:t>Clasificare date</a:t>
            </a:r>
          </a:p>
        </p:txBody>
      </p:sp>
      <mc:AlternateContent xmlns:mc="http://schemas.openxmlformats.org/markup-compatibility/2006" xmlns:a14="http://schemas.microsoft.com/office/drawing/2010/main">
        <mc:Choice Requires="a14">
          <p:sp>
            <p:nvSpPr>
              <p:cNvPr id="3" name="Substituent conținut 2">
                <a:extLst>
                  <a:ext uri="{FF2B5EF4-FFF2-40B4-BE49-F238E27FC236}">
                    <a16:creationId xmlns:a16="http://schemas.microsoft.com/office/drawing/2014/main" id="{9851A920-2FAE-35F5-E73B-AC5AC1F32683}"/>
                  </a:ext>
                </a:extLst>
              </p:cNvPr>
              <p:cNvSpPr>
                <a:spLocks noGrp="1"/>
              </p:cNvSpPr>
              <p:nvPr>
                <p:ph idx="1"/>
              </p:nvPr>
            </p:nvSpPr>
            <p:spPr>
              <a:xfrm>
                <a:off x="416459" y="1983930"/>
                <a:ext cx="11370156" cy="4754880"/>
              </a:xfrm>
            </p:spPr>
            <p:txBody>
              <a:bodyPr/>
              <a:lstStyle/>
              <a:p>
                <a:r>
                  <a:rPr lang="en-US" dirty="0"/>
                  <a:t> Se alege un N = N1 + N2 unde:</a:t>
                </a:r>
              </a:p>
              <a:p>
                <a:r>
                  <a:rPr lang="en-US" dirty="0"/>
                  <a:t> N = 160 si n = 144 (dim. vectorului de caracteristici folosind HOG) </a:t>
                </a:r>
              </a:p>
              <a:p>
                <a:pPr marL="457200" indent="-457200">
                  <a:buAutoNum type="arabicPeriod"/>
                </a:pPr>
                <a:r>
                  <a:rPr lang="en-US" dirty="0"/>
                  <a:t>N1- numarul de vectori pentru bec aprins ( N1 = 80)</a:t>
                </a:r>
              </a:p>
              <a:p>
                <a:pPr marL="457200" indent="-457200">
                  <a:buAutoNum type="arabicPeriod"/>
                </a:pPr>
                <a:r>
                  <a:rPr lang="en-US" dirty="0"/>
                  <a:t>N2 – numarul de vectori pentru bec stins (N2 = 80)</a:t>
                </a:r>
              </a:p>
              <a:p>
                <a:r>
                  <a:rPr lang="en-US" dirty="0"/>
                  <a:t>Clasificatorul folosit (CMMP)</a:t>
                </a:r>
              </a:p>
              <a:p>
                <a:pPr marL="457200" indent="-457200">
                  <a:buFont typeface="+mj-lt"/>
                  <a:buAutoNum type="arabicPeriod"/>
                </a:pPr>
                <a14:m>
                  <m:oMath xmlns:m="http://schemas.openxmlformats.org/officeDocument/2006/math">
                    <m:r>
                      <a:rPr lang="en-US" b="0" i="1" smtClean="0">
                        <a:latin typeface="Cambria Math" panose="02040503050406030204" pitchFamily="18" charset="0"/>
                      </a:rPr>
                      <m:t>𝑓</m:t>
                    </m:r>
                    <m:r>
                      <a:rPr lang="en-US" b="0" i="1" smtClean="0">
                        <a:latin typeface="Cambria Math" panose="02040503050406030204" pitchFamily="18" charset="0"/>
                      </a:rPr>
                      <m:t>(</m:t>
                    </m:r>
                    <m:r>
                      <a:rPr lang="en-US" b="0" i="1" smtClean="0">
                        <a:latin typeface="Cambria Math" panose="02040503050406030204" pitchFamily="18" charset="0"/>
                      </a:rPr>
                      <m:t>𝑣</m:t>
                    </m:r>
                    <m:r>
                      <a:rPr lang="en-US" b="0" i="1" smtClean="0">
                        <a:latin typeface="Cambria Math" panose="02040503050406030204" pitchFamily="18" charset="0"/>
                      </a:rPr>
                      <m:t>)</m:t>
                    </m:r>
                  </m:oMath>
                </a14:m>
                <a:r>
                  <a:rPr lang="en-US" dirty="0"/>
                  <a:t> </a:t>
                </a:r>
                <a14:m>
                  <m:oMath xmlns:m="http://schemas.openxmlformats.org/officeDocument/2006/math">
                    <m:r>
                      <a:rPr lang="en-US" i="1" dirty="0" smtClean="0">
                        <a:latin typeface="Cambria Math" panose="02040503050406030204" pitchFamily="18" charset="0"/>
                        <a:ea typeface="Cambria Math" panose="02040503050406030204" pitchFamily="18" charset="0"/>
                      </a:rPr>
                      <m:t>=</m:t>
                    </m:r>
                  </m:oMath>
                </a14:m>
                <a:r>
                  <a:rPr lang="en-US" dirty="0"/>
                  <a:t> </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𝑐</m:t>
                        </m:r>
                      </m:e>
                      <m:sup>
                        <m:r>
                          <a:rPr lang="en-US" b="0" i="1" smtClean="0">
                            <a:latin typeface="Cambria Math" panose="02040503050406030204" pitchFamily="18" charset="0"/>
                          </a:rPr>
                          <m:t>𝑇</m:t>
                        </m:r>
                      </m:sup>
                    </m:sSup>
                    <m:r>
                      <a:rPr lang="en-US" b="0" i="1" smtClean="0">
                        <a:latin typeface="Cambria Math" panose="02040503050406030204" pitchFamily="18" charset="0"/>
                      </a:rPr>
                      <m:t>𝑣</m:t>
                    </m:r>
                    <m:r>
                      <a:rPr lang="en-US" b="0" i="1" smtClean="0">
                        <a:latin typeface="Cambria Math" panose="02040503050406030204" pitchFamily="18" charset="0"/>
                      </a:rPr>
                      <m:t>+</m:t>
                    </m:r>
                    <m:r>
                      <a:rPr lang="en-US" b="0" i="1" smtClean="0">
                        <a:latin typeface="Cambria Math" panose="02040503050406030204" pitchFamily="18" charset="0"/>
                      </a:rPr>
                      <m:t>𝑑</m:t>
                    </m:r>
                  </m:oMath>
                </a14:m>
                <a:endParaRPr lang="en-US" b="0" dirty="0"/>
              </a:p>
              <a:p>
                <a:pPr marL="457200" indent="-457200">
                  <a:buFont typeface="+mj-lt"/>
                  <a:buAutoNum type="arabicPeriod"/>
                </a:pPr>
                <a14:m>
                  <m:oMath xmlns:m="http://schemas.openxmlformats.org/officeDocument/2006/math">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𝑣</m:t>
                        </m:r>
                      </m:e>
                    </m:d>
                    <m:r>
                      <a:rPr lang="en-US" b="0" i="1" smtClean="0">
                        <a:latin typeface="Cambria Math" panose="02040503050406030204" pitchFamily="18" charset="0"/>
                      </a:rPr>
                      <m:t>=1 ,</m:t>
                    </m:r>
                    <m:r>
                      <a:rPr lang="en-US" b="0" i="1" smtClean="0">
                        <a:latin typeface="Cambria Math" panose="02040503050406030204" pitchFamily="18" charset="0"/>
                      </a:rPr>
                      <m:t>𝑣</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𝐶</m:t>
                    </m:r>
                    <m:r>
                      <a:rPr lang="en-US" b="0" i="1" smtClean="0">
                        <a:latin typeface="Cambria Math" panose="02040503050406030204" pitchFamily="18" charset="0"/>
                        <a:ea typeface="Cambria Math" panose="02040503050406030204" pitchFamily="18" charset="0"/>
                      </a:rPr>
                      <m:t>1</m:t>
                    </m:r>
                  </m:oMath>
                </a14:m>
                <a:r>
                  <a:rPr lang="en-US" dirty="0"/>
                  <a:t>             </a:t>
                </a:r>
              </a:p>
              <a:p>
                <a:pPr marL="457200" indent="-457200">
                  <a:buFont typeface="+mj-lt"/>
                  <a:buAutoNum type="arabicPeriod"/>
                </a:pPr>
                <a14:m>
                  <m:oMath xmlns:m="http://schemas.openxmlformats.org/officeDocument/2006/math">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𝑣</m:t>
                        </m:r>
                      </m:e>
                    </m:d>
                    <m:r>
                      <a:rPr lang="en-US" b="0" i="1" smtClean="0">
                        <a:latin typeface="Cambria Math" panose="02040503050406030204" pitchFamily="18" charset="0"/>
                      </a:rPr>
                      <m:t>=−1, </m:t>
                    </m:r>
                    <m:r>
                      <a:rPr lang="en-US" b="0" i="1" smtClean="0">
                        <a:latin typeface="Cambria Math" panose="02040503050406030204" pitchFamily="18" charset="0"/>
                      </a:rPr>
                      <m:t>𝑣</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𝐶</m:t>
                    </m:r>
                    <m:r>
                      <a:rPr lang="en-US" b="0" i="1" smtClean="0">
                        <a:latin typeface="Cambria Math" panose="02040503050406030204" pitchFamily="18" charset="0"/>
                        <a:ea typeface="Cambria Math" panose="02040503050406030204" pitchFamily="18" charset="0"/>
                      </a:rPr>
                      <m:t>2</m:t>
                    </m:r>
                  </m:oMath>
                </a14:m>
                <a:endParaRPr lang="en-US" dirty="0"/>
              </a:p>
              <a:p>
                <a:pPr lvl="1"/>
                <a:endParaRPr lang="en-US" dirty="0"/>
              </a:p>
            </p:txBody>
          </p:sp>
        </mc:Choice>
        <mc:Fallback xmlns="">
          <p:sp>
            <p:nvSpPr>
              <p:cNvPr id="3" name="Substituent conținut 2">
                <a:extLst>
                  <a:ext uri="{FF2B5EF4-FFF2-40B4-BE49-F238E27FC236}">
                    <a16:creationId xmlns:a16="http://schemas.microsoft.com/office/drawing/2014/main" id="{9851A920-2FAE-35F5-E73B-AC5AC1F32683}"/>
                  </a:ext>
                </a:extLst>
              </p:cNvPr>
              <p:cNvSpPr>
                <a:spLocks noGrp="1" noRot="1" noChangeAspect="1" noMove="1" noResize="1" noEditPoints="1" noAdjustHandles="1" noChangeArrowheads="1" noChangeShapeType="1" noTextEdit="1"/>
              </p:cNvSpPr>
              <p:nvPr>
                <p:ph idx="1"/>
              </p:nvPr>
            </p:nvSpPr>
            <p:spPr>
              <a:xfrm>
                <a:off x="416459" y="1983930"/>
                <a:ext cx="11370156" cy="4754880"/>
              </a:xfrm>
              <a:blipFill>
                <a:blip r:embed="rId2"/>
                <a:stretch>
                  <a:fillRect/>
                </a:stretch>
              </a:blipFill>
            </p:spPr>
            <p:txBody>
              <a:bodyPr/>
              <a:lstStyle/>
              <a:p>
                <a:r>
                  <a:rPr lang="en-US">
                    <a:noFill/>
                  </a:rPr>
                  <a:t> </a:t>
                </a:r>
              </a:p>
            </p:txBody>
          </p:sp>
        </mc:Fallback>
      </mc:AlternateContent>
      <p:sp>
        <p:nvSpPr>
          <p:cNvPr id="4" name="Substituent număr diapozitiv 3">
            <a:extLst>
              <a:ext uri="{FF2B5EF4-FFF2-40B4-BE49-F238E27FC236}">
                <a16:creationId xmlns:a16="http://schemas.microsoft.com/office/drawing/2014/main" id="{0901F54D-7883-C035-E292-D00D71B656D0}"/>
              </a:ext>
            </a:extLst>
          </p:cNvPr>
          <p:cNvSpPr>
            <a:spLocks noGrp="1"/>
          </p:cNvSpPr>
          <p:nvPr>
            <p:ph type="sldNum" sz="quarter" idx="12"/>
          </p:nvPr>
        </p:nvSpPr>
        <p:spPr/>
        <p:txBody>
          <a:bodyPr/>
          <a:lstStyle/>
          <a:p>
            <a:pPr algn="ctr"/>
            <a:fld id="{D79E6812-DF0E-4B88-AFAA-EAC7168F54C0}" type="slidenum">
              <a:rPr lang="en-US" smtClean="0"/>
              <a:pPr algn="ctr"/>
              <a:t>6</a:t>
            </a:fld>
            <a:endParaRPr lang="en-US" dirty="0"/>
          </a:p>
        </p:txBody>
      </p:sp>
      <mc:AlternateContent xmlns:mc="http://schemas.openxmlformats.org/markup-compatibility/2006" xmlns:a14="http://schemas.microsoft.com/office/drawing/2010/main">
        <mc:Choice Requires="a14">
          <p:sp>
            <p:nvSpPr>
              <p:cNvPr id="6" name="CasetăText 5">
                <a:extLst>
                  <a:ext uri="{FF2B5EF4-FFF2-40B4-BE49-F238E27FC236}">
                    <a16:creationId xmlns:a16="http://schemas.microsoft.com/office/drawing/2014/main" id="{3E8A1C89-E469-5D3B-5FE0-5F39F40C0E3B}"/>
                  </a:ext>
                </a:extLst>
              </p:cNvPr>
              <p:cNvSpPr txBox="1"/>
              <p:nvPr/>
            </p:nvSpPr>
            <p:spPr>
              <a:xfrm>
                <a:off x="394311" y="6097322"/>
                <a:ext cx="6352516" cy="646331"/>
              </a:xfrm>
              <a:prstGeom prst="rect">
                <a:avLst/>
              </a:prstGeom>
              <a:noFill/>
            </p:spPr>
            <p:txBody>
              <a:bodyPr wrap="square" rtlCol="0">
                <a:spAutoFit/>
              </a:bodyPr>
              <a:lstStyle/>
              <a:p>
                <a:pPr marL="285750" indent="-285750">
                  <a:buFont typeface="Arial" panose="020B0604020202020204" pitchFamily="34" charset="0"/>
                  <a:buChar char="•"/>
                </a:pPr>
                <a14:m>
                  <m:oMath xmlns:m="http://schemas.openxmlformats.org/officeDocument/2006/math">
                    <m:r>
                      <a:rPr lang="en-US" b="0" i="1" smtClean="0">
                        <a:latin typeface="Cambria Math" panose="02040503050406030204" pitchFamily="18" charset="0"/>
                      </a:rPr>
                      <m:t>𝑣</m:t>
                    </m:r>
                  </m:oMath>
                </a14:m>
                <a:r>
                  <a:rPr lang="en-US" dirty="0"/>
                  <a:t> este semnal de antrenare, iar c si d sunt parametrii necunoscuti ai functiei.</a:t>
                </a:r>
              </a:p>
            </p:txBody>
          </p:sp>
        </mc:Choice>
        <mc:Fallback xmlns="">
          <p:sp>
            <p:nvSpPr>
              <p:cNvPr id="6" name="CasetăText 5">
                <a:extLst>
                  <a:ext uri="{FF2B5EF4-FFF2-40B4-BE49-F238E27FC236}">
                    <a16:creationId xmlns:a16="http://schemas.microsoft.com/office/drawing/2014/main" id="{3E8A1C89-E469-5D3B-5FE0-5F39F40C0E3B}"/>
                  </a:ext>
                </a:extLst>
              </p:cNvPr>
              <p:cNvSpPr txBox="1">
                <a:spLocks noRot="1" noChangeAspect="1" noMove="1" noResize="1" noEditPoints="1" noAdjustHandles="1" noChangeArrowheads="1" noChangeShapeType="1" noTextEdit="1"/>
              </p:cNvSpPr>
              <p:nvPr/>
            </p:nvSpPr>
            <p:spPr>
              <a:xfrm>
                <a:off x="394311" y="6097322"/>
                <a:ext cx="6352516" cy="646331"/>
              </a:xfrm>
              <a:prstGeom prst="rect">
                <a:avLst/>
              </a:prstGeom>
              <a:blipFill>
                <a:blip r:embed="rId3"/>
                <a:stretch>
                  <a:fillRect l="-672" t="-4717" b="-14151"/>
                </a:stretch>
              </a:blipFill>
            </p:spPr>
            <p:txBody>
              <a:bodyPr/>
              <a:lstStyle/>
              <a:p>
                <a:r>
                  <a:rPr lang="en-US">
                    <a:noFill/>
                  </a:rPr>
                  <a:t> </a:t>
                </a:r>
              </a:p>
            </p:txBody>
          </p:sp>
        </mc:Fallback>
      </mc:AlternateContent>
      <p:sp>
        <p:nvSpPr>
          <p:cNvPr id="7" name="AutoShape 2">
            <a:extLst>
              <a:ext uri="{FF2B5EF4-FFF2-40B4-BE49-F238E27FC236}">
                <a16:creationId xmlns:a16="http://schemas.microsoft.com/office/drawing/2014/main" id="{3540469A-0E9C-C64D-7498-5BE1189E3B8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9" name="Imagine 8">
            <a:extLst>
              <a:ext uri="{FF2B5EF4-FFF2-40B4-BE49-F238E27FC236}">
                <a16:creationId xmlns:a16="http://schemas.microsoft.com/office/drawing/2014/main" id="{83BCA843-DD29-F3CF-6B11-F6EE86AAE2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82926" y="3826703"/>
            <a:ext cx="5931085" cy="2025316"/>
          </a:xfrm>
          <a:prstGeom prst="rect">
            <a:avLst/>
          </a:prstGeom>
        </p:spPr>
      </p:pic>
    </p:spTree>
    <p:extLst>
      <p:ext uri="{BB962C8B-B14F-4D97-AF65-F5344CB8AC3E}">
        <p14:creationId xmlns:p14="http://schemas.microsoft.com/office/powerpoint/2010/main" val="356453442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Imagine 13">
            <a:extLst>
              <a:ext uri="{FF2B5EF4-FFF2-40B4-BE49-F238E27FC236}">
                <a16:creationId xmlns:a16="http://schemas.microsoft.com/office/drawing/2014/main" id="{CC69E40D-F31D-5C98-12F0-51AB3FB137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4632" y="2318589"/>
            <a:ext cx="2560320" cy="2214676"/>
          </a:xfrm>
          <a:prstGeom prst="rect">
            <a:avLst/>
          </a:prstGeom>
        </p:spPr>
      </p:pic>
      <p:cxnSp>
        <p:nvCxnSpPr>
          <p:cNvPr id="29" name="Straight Connector 22">
            <a:extLst>
              <a:ext uri="{FF2B5EF4-FFF2-40B4-BE49-F238E27FC236}">
                <a16:creationId xmlns:a16="http://schemas.microsoft.com/office/drawing/2014/main" id="{50DA1EB8-87CF-4588-A1FD-4756F9A28F6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210079"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18" name="Imagine 17">
            <a:extLst>
              <a:ext uri="{FF2B5EF4-FFF2-40B4-BE49-F238E27FC236}">
                <a16:creationId xmlns:a16="http://schemas.microsoft.com/office/drawing/2014/main" id="{2109F9FE-39BD-085C-A7DD-B4702E3FE3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4631" y="2321789"/>
            <a:ext cx="2560320" cy="2208276"/>
          </a:xfrm>
          <a:prstGeom prst="rect">
            <a:avLst/>
          </a:prstGeom>
        </p:spPr>
      </p:pic>
      <p:cxnSp>
        <p:nvCxnSpPr>
          <p:cNvPr id="30" name="Straight Connector 24">
            <a:extLst>
              <a:ext uri="{FF2B5EF4-FFF2-40B4-BE49-F238E27FC236}">
                <a16:creationId xmlns:a16="http://schemas.microsoft.com/office/drawing/2014/main" id="{D7A4E378-EA57-47B9-B1EB-58B998F6CF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2595"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12" name="Imagine 11">
            <a:extLst>
              <a:ext uri="{FF2B5EF4-FFF2-40B4-BE49-F238E27FC236}">
                <a16:creationId xmlns:a16="http://schemas.microsoft.com/office/drawing/2014/main" id="{AB72C999-984F-5FC0-0429-C4FAB6A382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35726" y="2321789"/>
            <a:ext cx="2560320" cy="2208276"/>
          </a:xfrm>
          <a:prstGeom prst="rect">
            <a:avLst/>
          </a:prstGeom>
        </p:spPr>
      </p:pic>
      <p:cxnSp>
        <p:nvCxnSpPr>
          <p:cNvPr id="31" name="Straight Connector 26">
            <a:extLst>
              <a:ext uri="{FF2B5EF4-FFF2-40B4-BE49-F238E27FC236}">
                <a16:creationId xmlns:a16="http://schemas.microsoft.com/office/drawing/2014/main" id="{D2B31ED6-76F0-425A-9A41-C947AEF9C1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5662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16" name="Imagine 15">
            <a:extLst>
              <a:ext uri="{FF2B5EF4-FFF2-40B4-BE49-F238E27FC236}">
                <a16:creationId xmlns:a16="http://schemas.microsoft.com/office/drawing/2014/main" id="{CF2732C2-82D3-94A9-70FC-75B898386D9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20662" y="2321789"/>
            <a:ext cx="2560320" cy="2208276"/>
          </a:xfrm>
          <a:prstGeom prst="rect">
            <a:avLst/>
          </a:prstGeom>
        </p:spPr>
      </p:pic>
      <p:sp>
        <p:nvSpPr>
          <p:cNvPr id="2" name="Substituent număr diapozitiv 1">
            <a:extLst>
              <a:ext uri="{FF2B5EF4-FFF2-40B4-BE49-F238E27FC236}">
                <a16:creationId xmlns:a16="http://schemas.microsoft.com/office/drawing/2014/main" id="{74B1DA2B-117A-89EB-2A52-8ADB44AD11C1}"/>
              </a:ext>
            </a:extLst>
          </p:cNvPr>
          <p:cNvSpPr>
            <a:spLocks noGrp="1"/>
          </p:cNvSpPr>
          <p:nvPr>
            <p:ph type="sldNum" sz="quarter" idx="12"/>
          </p:nvPr>
        </p:nvSpPr>
        <p:spPr>
          <a:xfrm>
            <a:off x="8610600" y="6356350"/>
            <a:ext cx="2743200" cy="365125"/>
          </a:xfrm>
        </p:spPr>
        <p:txBody>
          <a:bodyPr>
            <a:normAutofit/>
          </a:bodyPr>
          <a:lstStyle/>
          <a:p>
            <a:pPr>
              <a:spcAft>
                <a:spcPts val="600"/>
              </a:spcAft>
            </a:pPr>
            <a:fld id="{D79E6812-DF0E-4B88-AFAA-EAC7168F54C0}" type="slidenum">
              <a:rPr lang="en-US" smtClean="0"/>
              <a:pPr>
                <a:spcAft>
                  <a:spcPts val="600"/>
                </a:spcAft>
              </a:pPr>
              <a:t>7</a:t>
            </a:fld>
            <a:endParaRPr lang="en-US"/>
          </a:p>
        </p:txBody>
      </p:sp>
    </p:spTree>
    <p:extLst>
      <p:ext uri="{BB962C8B-B14F-4D97-AF65-F5344CB8AC3E}">
        <p14:creationId xmlns:p14="http://schemas.microsoft.com/office/powerpoint/2010/main" val="242759705"/>
      </p:ext>
    </p:extLst>
  </p:cSld>
  <p:clrMapOvr>
    <a:masterClrMapping/>
  </p:clrMapOvr>
  <p:transition spd="slow">
    <p:push dir="u"/>
  </p:transition>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HeadlinesVTI">
  <a:themeElements>
    <a:clrScheme name="Headlines">
      <a:dk1>
        <a:sysClr val="windowText" lastClr="000000"/>
      </a:dk1>
      <a:lt1>
        <a:sysClr val="window" lastClr="FFFFFF"/>
      </a:lt1>
      <a:dk2>
        <a:srgbClr val="232C41"/>
      </a:dk2>
      <a:lt2>
        <a:srgbClr val="F6F4EF"/>
      </a:lt2>
      <a:accent1>
        <a:srgbClr val="439EB7"/>
      </a:accent1>
      <a:accent2>
        <a:srgbClr val="E20E65"/>
      </a:accent2>
      <a:accent3>
        <a:srgbClr val="F59324"/>
      </a:accent3>
      <a:accent4>
        <a:srgbClr val="5046B9"/>
      </a:accent4>
      <a:accent5>
        <a:srgbClr val="5CB678"/>
      </a:accent5>
      <a:accent6>
        <a:srgbClr val="9717F7"/>
      </a:accent6>
      <a:hlink>
        <a:srgbClr val="E80095"/>
      </a:hlink>
      <a:folHlink>
        <a:srgbClr val="808080"/>
      </a:folHlink>
    </a:clrScheme>
    <a:fontScheme name="Custom 211">
      <a:majorFont>
        <a:latin typeface="Sitka Banner"/>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8000"/>
            <a:satMod val="170000"/>
          </a:schemeClr>
        </a:solidFill>
        <a:gradFill rotWithShape="1">
          <a:gsLst>
            <a:gs pos="0">
              <a:schemeClr val="phClr">
                <a:tint val="93000"/>
                <a:satMod val="16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VTI" id="{66EB4A02-0C0F-47F1-9F48-4E6882B9F967}" vid="{F3552358-4452-4FDA-9568-4F5DA32F7A60}"/>
    </a:ext>
  </a:extLst>
</a:theme>
</file>

<file path=ppt/theme/theme2.xml><?xml version="1.0" encoding="utf-8"?>
<a:theme xmlns:a="http://schemas.openxmlformats.org/drawingml/2006/main" name="Ardezie">
  <a:themeElements>
    <a:clrScheme name="Ardezi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Ardezi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rdezi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3.xml><?xml version="1.0" encoding="utf-8"?>
<a:theme xmlns:a="http://schemas.openxmlformats.org/drawingml/2006/main" name="1_Ardezie">
  <a:themeElements>
    <a:clrScheme name="Ardezi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Ardezi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rdezi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4.xml><?xml version="1.0" encoding="utf-8"?>
<a:theme xmlns:a="http://schemas.openxmlformats.org/drawingml/2006/main" name="Temă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TotalTime>
  <Words>311</Words>
  <Application>Microsoft Office PowerPoint</Application>
  <PresentationFormat>Ecran lat</PresentationFormat>
  <Paragraphs>40</Paragraphs>
  <Slides>7</Slides>
  <Notes>0</Notes>
  <HiddenSlides>0</HiddenSlides>
  <MMClips>1</MMClips>
  <ScaleCrop>false</ScaleCrop>
  <HeadingPairs>
    <vt:vector size="6" baseType="variant">
      <vt:variant>
        <vt:lpstr>Fonturi utilizate</vt:lpstr>
      </vt:variant>
      <vt:variant>
        <vt:i4>8</vt:i4>
      </vt:variant>
      <vt:variant>
        <vt:lpstr>Temă</vt:lpstr>
      </vt:variant>
      <vt:variant>
        <vt:i4>3</vt:i4>
      </vt:variant>
      <vt:variant>
        <vt:lpstr>Titluri diapozitive</vt:lpstr>
      </vt:variant>
      <vt:variant>
        <vt:i4>7</vt:i4>
      </vt:variant>
    </vt:vector>
  </HeadingPairs>
  <TitlesOfParts>
    <vt:vector size="18" baseType="lpstr">
      <vt:lpstr>Arial</vt:lpstr>
      <vt:lpstr>Avenir Next LT Pro</vt:lpstr>
      <vt:lpstr>Calibri</vt:lpstr>
      <vt:lpstr>Calisto MT</vt:lpstr>
      <vt:lpstr>Cambria Math</vt:lpstr>
      <vt:lpstr>Sitka Banner</vt:lpstr>
      <vt:lpstr>Wingdings</vt:lpstr>
      <vt:lpstr>Wingdings 2</vt:lpstr>
      <vt:lpstr>HeadlinesVTI</vt:lpstr>
      <vt:lpstr>Ardezie</vt:lpstr>
      <vt:lpstr>1_Ardezie</vt:lpstr>
      <vt:lpstr>Clasificare binară  </vt:lpstr>
      <vt:lpstr>Formularea problemei:</vt:lpstr>
      <vt:lpstr>Descrierea pasilor </vt:lpstr>
      <vt:lpstr>Prezentare PowerPoint</vt:lpstr>
      <vt:lpstr>Prezentare PowerPoint</vt:lpstr>
      <vt:lpstr>Clasificare date</vt:lpstr>
      <vt:lpstr>Prezentare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Clasificare binară  </dc:title>
  <dc:creator>Mihnea Gabriel LASCU (124049)</dc:creator>
  <cp:lastModifiedBy>Mihnea Gabriel LASCU (124049)</cp:lastModifiedBy>
  <cp:revision>6</cp:revision>
  <dcterms:created xsi:type="dcterms:W3CDTF">2023-01-16T16:12:54Z</dcterms:created>
  <dcterms:modified xsi:type="dcterms:W3CDTF">2023-01-16T20:46:00Z</dcterms:modified>
</cp:coreProperties>
</file>

<file path=docProps/thumbnail.jpeg>
</file>